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11"/>
  </p:notesMasterIdLst>
  <p:sldIdLst>
    <p:sldId id="256" r:id="rId4"/>
    <p:sldId id="300" r:id="rId5"/>
    <p:sldId id="301" r:id="rId6"/>
    <p:sldId id="302" r:id="rId7"/>
    <p:sldId id="303" r:id="rId8"/>
    <p:sldId id="304" r:id="rId9"/>
    <p:sldId id="262" r:id="rId10"/>
    <p:sldId id="263" r:id="rId11"/>
    <p:sldId id="26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257" r:id="rId38"/>
    <p:sldId id="330" r:id="rId39"/>
    <p:sldId id="268" r:id="rId40"/>
    <p:sldId id="271" r:id="rId41"/>
    <p:sldId id="272" r:id="rId42"/>
    <p:sldId id="282" r:id="rId43"/>
    <p:sldId id="269" r:id="rId44"/>
    <p:sldId id="280" r:id="rId45"/>
    <p:sldId id="274" r:id="rId46"/>
    <p:sldId id="275" r:id="rId47"/>
    <p:sldId id="276" r:id="rId48"/>
    <p:sldId id="281" r:id="rId49"/>
    <p:sldId id="284" r:id="rId50"/>
    <p:sldId id="283" r:id="rId51"/>
    <p:sldId id="277" r:id="rId52"/>
    <p:sldId id="285" r:id="rId53"/>
    <p:sldId id="278" r:id="rId54"/>
    <p:sldId id="279" r:id="rId55"/>
    <p:sldId id="273" r:id="rId56"/>
    <p:sldId id="258" r:id="rId57"/>
    <p:sldId id="261" r:id="rId58"/>
    <p:sldId id="265" r:id="rId59"/>
    <p:sldId id="297" r:id="rId60"/>
    <p:sldId id="266" r:id="rId61"/>
    <p:sldId id="298" r:id="rId62"/>
    <p:sldId id="267" r:id="rId63"/>
    <p:sldId id="299" r:id="rId64"/>
    <p:sldId id="259" r:id="rId65"/>
    <p:sldId id="260" r:id="rId66"/>
    <p:sldId id="270" r:id="rId67"/>
    <p:sldId id="286" r:id="rId68"/>
    <p:sldId id="287" r:id="rId69"/>
    <p:sldId id="289" r:id="rId70"/>
    <p:sldId id="290" r:id="rId71"/>
    <p:sldId id="291" r:id="rId72"/>
    <p:sldId id="292" r:id="rId73"/>
    <p:sldId id="293" r:id="rId74"/>
    <p:sldId id="294" r:id="rId75"/>
    <p:sldId id="295" r:id="rId76"/>
    <p:sldId id="296" r:id="rId77"/>
    <p:sldId id="372" r:id="rId78"/>
    <p:sldId id="364" r:id="rId79"/>
    <p:sldId id="373" r:id="rId80"/>
    <p:sldId id="371" r:id="rId81"/>
    <p:sldId id="374" r:id="rId82"/>
    <p:sldId id="375" r:id="rId83"/>
    <p:sldId id="376" r:id="rId84"/>
    <p:sldId id="379" r:id="rId85"/>
    <p:sldId id="378" r:id="rId86"/>
    <p:sldId id="377" r:id="rId87"/>
    <p:sldId id="380" r:id="rId88"/>
    <p:sldId id="381" r:id="rId89"/>
    <p:sldId id="382" r:id="rId90"/>
    <p:sldId id="383" r:id="rId91"/>
    <p:sldId id="384" r:id="rId92"/>
    <p:sldId id="385" r:id="rId93"/>
    <p:sldId id="386" r:id="rId94"/>
    <p:sldId id="387" r:id="rId95"/>
    <p:sldId id="388" r:id="rId96"/>
    <p:sldId id="389" r:id="rId97"/>
    <p:sldId id="390" r:id="rId98"/>
    <p:sldId id="391" r:id="rId99"/>
    <p:sldId id="392" r:id="rId100"/>
    <p:sldId id="393" r:id="rId101"/>
    <p:sldId id="394" r:id="rId102"/>
    <p:sldId id="395" r:id="rId103"/>
    <p:sldId id="396" r:id="rId104"/>
    <p:sldId id="397" r:id="rId105"/>
    <p:sldId id="403" r:id="rId106"/>
    <p:sldId id="404" r:id="rId107"/>
    <p:sldId id="405" r:id="rId108"/>
    <p:sldId id="406" r:id="rId109"/>
    <p:sldId id="402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F24"/>
    <a:srgbClr val="375071"/>
    <a:srgbClr val="21517A"/>
    <a:srgbClr val="FFFFFF"/>
    <a:srgbClr val="CF215C"/>
    <a:srgbClr val="BBAED8"/>
    <a:srgbClr val="B3B3D1"/>
    <a:srgbClr val="E27C34"/>
    <a:srgbClr val="FDE6D4"/>
    <a:srgbClr val="373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115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ix Stars" userId="b9854b8040c94f5b" providerId="LiveId" clId="{DBD61648-F2E8-44C1-8324-5540D97A2238}"/>
    <pc:docChg chg="undo redo custSel addSld delSld modSld sldOrd modMainMaster">
      <pc:chgData name="Rubix Stars" userId="b9854b8040c94f5b" providerId="LiveId" clId="{DBD61648-F2E8-44C1-8324-5540D97A2238}" dt="2025-06-27T00:48:02.333" v="1982" actId="14100"/>
      <pc:docMkLst>
        <pc:docMk/>
      </pc:docMkLst>
      <pc:sldChg chg="delSp new del mod">
        <pc:chgData name="Rubix Stars" userId="b9854b8040c94f5b" providerId="LiveId" clId="{DBD61648-F2E8-44C1-8324-5540D97A2238}" dt="2025-06-17T01:08:33.807" v="3" actId="47"/>
        <pc:sldMkLst>
          <pc:docMk/>
          <pc:sldMk cId="2867091149" sldId="256"/>
        </pc:sldMkLst>
      </pc:sldChg>
      <pc:sldChg chg="addSp delSp modSp new mod">
        <pc:chgData name="Rubix Stars" userId="b9854b8040c94f5b" providerId="LiveId" clId="{DBD61648-F2E8-44C1-8324-5540D97A2238}" dt="2025-06-25T01:04:28.137" v="800" actId="1036"/>
        <pc:sldMkLst>
          <pc:docMk/>
          <pc:sldMk cId="1979023851" sldId="257"/>
        </pc:sldMkLst>
        <pc:spChg chg="add mod">
          <ac:chgData name="Rubix Stars" userId="b9854b8040c94f5b" providerId="LiveId" clId="{DBD61648-F2E8-44C1-8324-5540D97A2238}" dt="2025-06-17T01:11:27.042" v="13" actId="208"/>
          <ac:spMkLst>
            <pc:docMk/>
            <pc:sldMk cId="1979023851" sldId="257"/>
            <ac:spMk id="2" creationId="{763A3024-0686-5501-D3BD-D3A226BBE5F9}"/>
          </ac:spMkLst>
        </pc:spChg>
        <pc:spChg chg="add mod ord">
          <ac:chgData name="Rubix Stars" userId="b9854b8040c94f5b" providerId="LiveId" clId="{DBD61648-F2E8-44C1-8324-5540D97A2238}" dt="2025-06-25T01:04:28.137" v="800" actId="1036"/>
          <ac:spMkLst>
            <pc:docMk/>
            <pc:sldMk cId="1979023851" sldId="257"/>
            <ac:spMk id="5" creationId="{9764231C-CEA9-095E-3C0F-BF7E6FB525E2}"/>
          </ac:spMkLst>
        </pc:spChg>
        <pc:picChg chg="add mod ord">
          <ac:chgData name="Rubix Stars" userId="b9854b8040c94f5b" providerId="LiveId" clId="{DBD61648-F2E8-44C1-8324-5540D97A2238}" dt="2025-06-25T00:10:45.801" v="225" actId="1076"/>
          <ac:picMkLst>
            <pc:docMk/>
            <pc:sldMk cId="1979023851" sldId="257"/>
            <ac:picMk id="4" creationId="{EA6A4BB7-4537-576E-64BC-82F07EA8D24C}"/>
          </ac:picMkLst>
        </pc:picChg>
      </pc:sldChg>
      <pc:sldChg chg="addSp modSp new mod setBg">
        <pc:chgData name="Rubix Stars" userId="b9854b8040c94f5b" providerId="LiveId" clId="{DBD61648-F2E8-44C1-8324-5540D97A2238}" dt="2025-06-25T00:15:09.730" v="259" actId="208"/>
        <pc:sldMkLst>
          <pc:docMk/>
          <pc:sldMk cId="552097378" sldId="258"/>
        </pc:sldMkLst>
        <pc:spChg chg="add mod">
          <ac:chgData name="Rubix Stars" userId="b9854b8040c94f5b" providerId="LiveId" clId="{DBD61648-F2E8-44C1-8324-5540D97A2238}" dt="2025-06-25T00:13:29.398" v="249" actId="1076"/>
          <ac:spMkLst>
            <pc:docMk/>
            <pc:sldMk cId="552097378" sldId="258"/>
            <ac:spMk id="2" creationId="{906CB486-6D0B-9A47-194C-178E14988E8F}"/>
          </ac:spMkLst>
        </pc:spChg>
        <pc:spChg chg="add mod ord">
          <ac:chgData name="Rubix Stars" userId="b9854b8040c94f5b" providerId="LiveId" clId="{DBD61648-F2E8-44C1-8324-5540D97A2238}" dt="2025-06-25T00:14:12.539" v="255" actId="171"/>
          <ac:spMkLst>
            <pc:docMk/>
            <pc:sldMk cId="552097378" sldId="258"/>
            <ac:spMk id="3" creationId="{5E99A2CD-CCED-303B-99A3-69DA5171092B}"/>
          </ac:spMkLst>
        </pc:spChg>
        <pc:spChg chg="add mod ord">
          <ac:chgData name="Rubix Stars" userId="b9854b8040c94f5b" providerId="LiveId" clId="{DBD61648-F2E8-44C1-8324-5540D97A2238}" dt="2025-06-25T00:15:09.730" v="259" actId="208"/>
          <ac:spMkLst>
            <pc:docMk/>
            <pc:sldMk cId="552097378" sldId="258"/>
            <ac:spMk id="5" creationId="{6C04F5F8-D269-16F2-CE4B-0A77A6D79274}"/>
          </ac:spMkLst>
        </pc:spChg>
        <pc:picChg chg="add mod ord">
          <ac:chgData name="Rubix Stars" userId="b9854b8040c94f5b" providerId="LiveId" clId="{DBD61648-F2E8-44C1-8324-5540D97A2238}" dt="2025-06-25T00:14:37.779" v="256" actId="29295"/>
          <ac:picMkLst>
            <pc:docMk/>
            <pc:sldMk cId="552097378" sldId="258"/>
            <ac:picMk id="4" creationId="{A84AED63-2060-825C-834D-C0A43647F2AC}"/>
          </ac:picMkLst>
        </pc:picChg>
      </pc:sldChg>
      <pc:sldChg chg="addSp modSp new mod setBg">
        <pc:chgData name="Rubix Stars" userId="b9854b8040c94f5b" providerId="LiveId" clId="{DBD61648-F2E8-44C1-8324-5540D97A2238}" dt="2025-06-26T18:20:26.337" v="1358"/>
        <pc:sldMkLst>
          <pc:docMk/>
          <pc:sldMk cId="3261958687" sldId="259"/>
        </pc:sldMkLst>
        <pc:spChg chg="add mod ord">
          <ac:chgData name="Rubix Stars" userId="b9854b8040c94f5b" providerId="LiveId" clId="{DBD61648-F2E8-44C1-8324-5540D97A2238}" dt="2025-06-25T00:21:21.455" v="316" actId="171"/>
          <ac:spMkLst>
            <pc:docMk/>
            <pc:sldMk cId="3261958687" sldId="259"/>
            <ac:spMk id="2" creationId="{0712581E-E1EB-B2CF-BFD7-1CA2E535A3CA}"/>
          </ac:spMkLst>
        </pc:spChg>
        <pc:picChg chg="add mod">
          <ac:chgData name="Rubix Stars" userId="b9854b8040c94f5b" providerId="LiveId" clId="{DBD61648-F2E8-44C1-8324-5540D97A2238}" dt="2025-06-25T00:20:31.641" v="313" actId="14100"/>
          <ac:picMkLst>
            <pc:docMk/>
            <pc:sldMk cId="3261958687" sldId="259"/>
            <ac:picMk id="1026" creationId="{E57CBCDF-4DE6-BFC6-940D-51C145ADB2B8}"/>
          </ac:picMkLst>
        </pc:picChg>
      </pc:sldChg>
      <pc:sldChg chg="addSp modSp add mod ord">
        <pc:chgData name="Rubix Stars" userId="b9854b8040c94f5b" providerId="LiveId" clId="{DBD61648-F2E8-44C1-8324-5540D97A2238}" dt="2025-06-25T00:33:08.467" v="330"/>
        <pc:sldMkLst>
          <pc:docMk/>
          <pc:sldMk cId="1182090070" sldId="260"/>
        </pc:sldMkLst>
        <pc:spChg chg="mod">
          <ac:chgData name="Rubix Stars" userId="b9854b8040c94f5b" providerId="LiveId" clId="{DBD61648-F2E8-44C1-8324-5540D97A2238}" dt="2025-06-25T00:15:46.351" v="300" actId="1076"/>
          <ac:spMkLst>
            <pc:docMk/>
            <pc:sldMk cId="1182090070" sldId="260"/>
            <ac:spMk id="2" creationId="{F09332E2-EA20-0C97-1918-1FE923897B47}"/>
          </ac:spMkLst>
        </pc:spChg>
      </pc:sldChg>
      <pc:sldChg chg="addSp delSp modSp new mod">
        <pc:chgData name="Rubix Stars" userId="b9854b8040c94f5b" providerId="LiveId" clId="{DBD61648-F2E8-44C1-8324-5540D97A2238}" dt="2025-06-26T18:42:20.569" v="1442" actId="13926"/>
        <pc:sldMkLst>
          <pc:docMk/>
          <pc:sldMk cId="4121792782" sldId="261"/>
        </pc:sldMkLst>
        <pc:spChg chg="add mod">
          <ac:chgData name="Rubix Stars" userId="b9854b8040c94f5b" providerId="LiveId" clId="{DBD61648-F2E8-44C1-8324-5540D97A2238}" dt="2025-06-26T18:09:55.586" v="1346" actId="21"/>
          <ac:spMkLst>
            <pc:docMk/>
            <pc:sldMk cId="4121792782" sldId="261"/>
            <ac:spMk id="3" creationId="{4A2BE3F7-8E95-CA82-3B01-2B5905123280}"/>
          </ac:spMkLst>
        </pc:spChg>
        <pc:spChg chg="add mod">
          <ac:chgData name="Rubix Stars" userId="b9854b8040c94f5b" providerId="LiveId" clId="{DBD61648-F2E8-44C1-8324-5540D97A2238}" dt="2025-06-25T00:47:36.938" v="532" actId="1076"/>
          <ac:spMkLst>
            <pc:docMk/>
            <pc:sldMk cId="4121792782" sldId="261"/>
            <ac:spMk id="4" creationId="{B01EFCB3-97C1-8DE4-8A7B-4DD2A33911C7}"/>
          </ac:spMkLst>
        </pc:spChg>
        <pc:spChg chg="add mod">
          <ac:chgData name="Rubix Stars" userId="b9854b8040c94f5b" providerId="LiveId" clId="{DBD61648-F2E8-44C1-8324-5540D97A2238}" dt="2025-06-25T00:42:49.252" v="510"/>
          <ac:spMkLst>
            <pc:docMk/>
            <pc:sldMk cId="4121792782" sldId="261"/>
            <ac:spMk id="7" creationId="{FD3F4ED3-D4AA-26A7-C613-17F550997DE1}"/>
          </ac:spMkLst>
        </pc:spChg>
        <pc:spChg chg="add mod">
          <ac:chgData name="Rubix Stars" userId="b9854b8040c94f5b" providerId="LiveId" clId="{DBD61648-F2E8-44C1-8324-5540D97A2238}" dt="2025-06-25T00:47:12.330" v="530" actId="1076"/>
          <ac:spMkLst>
            <pc:docMk/>
            <pc:sldMk cId="4121792782" sldId="261"/>
            <ac:spMk id="8" creationId="{E6BCACDC-304B-E3D1-4847-5A478250FEBE}"/>
          </ac:spMkLst>
        </pc:spChg>
        <pc:spChg chg="add mod">
          <ac:chgData name="Rubix Stars" userId="b9854b8040c94f5b" providerId="LiveId" clId="{DBD61648-F2E8-44C1-8324-5540D97A2238}" dt="2025-06-26T18:42:20.569" v="1442" actId="13926"/>
          <ac:spMkLst>
            <pc:docMk/>
            <pc:sldMk cId="4121792782" sldId="261"/>
            <ac:spMk id="11" creationId="{94281883-99EC-3ADC-D8CA-C9D43DEF75EF}"/>
          </ac:spMkLst>
        </pc:spChg>
        <pc:picChg chg="add mod ord">
          <ac:chgData name="Rubix Stars" userId="b9854b8040c94f5b" providerId="LiveId" clId="{DBD61648-F2E8-44C1-8324-5540D97A2238}" dt="2025-06-26T18:08:23.368" v="1342" actId="1076"/>
          <ac:picMkLst>
            <pc:docMk/>
            <pc:sldMk cId="4121792782" sldId="261"/>
            <ac:picMk id="2" creationId="{9672CE52-6AB1-2E9C-10AD-0F0F9BB09763}"/>
          </ac:picMkLst>
        </pc:picChg>
        <pc:cxnChg chg="add mod">
          <ac:chgData name="Rubix Stars" userId="b9854b8040c94f5b" providerId="LiveId" clId="{DBD61648-F2E8-44C1-8324-5540D97A2238}" dt="2025-06-25T00:50:17.461" v="563" actId="14100"/>
          <ac:cxnSpMkLst>
            <pc:docMk/>
            <pc:sldMk cId="4121792782" sldId="261"/>
            <ac:cxnSpMk id="10" creationId="{ABDE1CBA-E40A-4587-0963-B27AAB0FFA05}"/>
          </ac:cxnSpMkLst>
        </pc:cxnChg>
      </pc:sldChg>
      <pc:sldChg chg="addSp delSp modSp new del mod">
        <pc:chgData name="Rubix Stars" userId="b9854b8040c94f5b" providerId="LiveId" clId="{DBD61648-F2E8-44C1-8324-5540D97A2238}" dt="2025-06-25T00:48:30.346" v="546" actId="47"/>
        <pc:sldMkLst>
          <pc:docMk/>
          <pc:sldMk cId="1647941086" sldId="262"/>
        </pc:sldMkLst>
      </pc:sldChg>
      <pc:sldChg chg="addSp delSp modSp new del mod">
        <pc:chgData name="Rubix Stars" userId="b9854b8040c94f5b" providerId="LiveId" clId="{DBD61648-F2E8-44C1-8324-5540D97A2238}" dt="2025-06-25T00:50:48.219" v="573" actId="47"/>
        <pc:sldMkLst>
          <pc:docMk/>
          <pc:sldMk cId="1978741791" sldId="263"/>
        </pc:sldMkLst>
      </pc:sldChg>
      <pc:sldChg chg="addSp delSp modSp new del mod">
        <pc:chgData name="Rubix Stars" userId="b9854b8040c94f5b" providerId="LiveId" clId="{DBD61648-F2E8-44C1-8324-5540D97A2238}" dt="2025-06-25T00:50:48.955" v="574" actId="47"/>
        <pc:sldMkLst>
          <pc:docMk/>
          <pc:sldMk cId="3226682364" sldId="264"/>
        </pc:sldMkLst>
      </pc:sldChg>
      <pc:sldChg chg="addSp delSp modSp new mod">
        <pc:chgData name="Rubix Stars" userId="b9854b8040c94f5b" providerId="LiveId" clId="{DBD61648-F2E8-44C1-8324-5540D97A2238}" dt="2025-06-26T18:43:00.013" v="1467" actId="20577"/>
        <pc:sldMkLst>
          <pc:docMk/>
          <pc:sldMk cId="836863231" sldId="265"/>
        </pc:sldMkLst>
        <pc:spChg chg="add mod">
          <ac:chgData name="Rubix Stars" userId="b9854b8040c94f5b" providerId="LiveId" clId="{DBD61648-F2E8-44C1-8324-5540D97A2238}" dt="2025-06-25T00:49:03.699" v="551"/>
          <ac:spMkLst>
            <pc:docMk/>
            <pc:sldMk cId="836863231" sldId="265"/>
            <ac:spMk id="2" creationId="{CCDD8843-1C76-C461-0A11-6047058059B0}"/>
          </ac:spMkLst>
        </pc:spChg>
        <pc:spChg chg="add mod">
          <ac:chgData name="Rubix Stars" userId="b9854b8040c94f5b" providerId="LiveId" clId="{DBD61648-F2E8-44C1-8324-5540D97A2238}" dt="2025-06-25T00:49:03.699" v="551"/>
          <ac:spMkLst>
            <pc:docMk/>
            <pc:sldMk cId="836863231" sldId="265"/>
            <ac:spMk id="3" creationId="{4A51D287-D107-C09A-DF82-FE56C2D94534}"/>
          </ac:spMkLst>
        </pc:spChg>
        <pc:spChg chg="add mod">
          <ac:chgData name="Rubix Stars" userId="b9854b8040c94f5b" providerId="LiveId" clId="{DBD61648-F2E8-44C1-8324-5540D97A2238}" dt="2025-06-25T00:49:03.699" v="551"/>
          <ac:spMkLst>
            <pc:docMk/>
            <pc:sldMk cId="836863231" sldId="265"/>
            <ac:spMk id="4" creationId="{A5CE176A-4D72-EDF8-01E1-3DF67F1E5E3F}"/>
          </ac:spMkLst>
        </pc:spChg>
        <pc:spChg chg="add mod">
          <ac:chgData name="Rubix Stars" userId="b9854b8040c94f5b" providerId="LiveId" clId="{DBD61648-F2E8-44C1-8324-5540D97A2238}" dt="2025-06-25T00:59:10.871" v="682" actId="13926"/>
          <ac:spMkLst>
            <pc:docMk/>
            <pc:sldMk cId="836863231" sldId="265"/>
            <ac:spMk id="6" creationId="{70A388D3-88B7-40CC-28FF-C3F53A94DDBC}"/>
          </ac:spMkLst>
        </pc:spChg>
        <pc:spChg chg="add mod">
          <ac:chgData name="Rubix Stars" userId="b9854b8040c94f5b" providerId="LiveId" clId="{DBD61648-F2E8-44C1-8324-5540D97A2238}" dt="2025-06-26T18:43:00.013" v="1467" actId="20577"/>
          <ac:spMkLst>
            <pc:docMk/>
            <pc:sldMk cId="836863231" sldId="265"/>
            <ac:spMk id="7" creationId="{4AFC1734-A580-F23B-8FCE-DDA5DA4B67D7}"/>
          </ac:spMkLst>
        </pc:spChg>
        <pc:picChg chg="add mod ord">
          <ac:chgData name="Rubix Stars" userId="b9854b8040c94f5b" providerId="LiveId" clId="{DBD61648-F2E8-44C1-8324-5540D97A2238}" dt="2025-06-26T18:06:22.669" v="1336" actId="167"/>
          <ac:picMkLst>
            <pc:docMk/>
            <pc:sldMk cId="836863231" sldId="265"/>
            <ac:picMk id="5" creationId="{2A8B137D-6CE1-92B5-607F-6B7D5ECE61D3}"/>
          </ac:picMkLst>
        </pc:picChg>
        <pc:cxnChg chg="add mod">
          <ac:chgData name="Rubix Stars" userId="b9854b8040c94f5b" providerId="LiveId" clId="{DBD61648-F2E8-44C1-8324-5540D97A2238}" dt="2025-06-25T00:52:29.973" v="589"/>
          <ac:cxnSpMkLst>
            <pc:docMk/>
            <pc:sldMk cId="836863231" sldId="265"/>
            <ac:cxnSpMk id="8" creationId="{97AA093D-7EE9-7C63-0A40-8BFDA5771B2F}"/>
          </ac:cxnSpMkLst>
        </pc:cxnChg>
      </pc:sldChg>
      <pc:sldChg chg="addSp delSp modSp new mod">
        <pc:chgData name="Rubix Stars" userId="b9854b8040c94f5b" providerId="LiveId" clId="{DBD61648-F2E8-44C1-8324-5540D97A2238}" dt="2025-06-26T19:39:13.761" v="1490" actId="13926"/>
        <pc:sldMkLst>
          <pc:docMk/>
          <pc:sldMk cId="1994199683" sldId="266"/>
        </pc:sldMkLst>
        <pc:spChg chg="add mod">
          <ac:chgData name="Rubix Stars" userId="b9854b8040c94f5b" providerId="LiveId" clId="{DBD61648-F2E8-44C1-8324-5540D97A2238}" dt="2025-06-25T00:49:04.891" v="552"/>
          <ac:spMkLst>
            <pc:docMk/>
            <pc:sldMk cId="1994199683" sldId="266"/>
            <ac:spMk id="2" creationId="{3A49FE15-67C2-9F2E-8075-AC03F34E6B26}"/>
          </ac:spMkLst>
        </pc:spChg>
        <pc:spChg chg="add mod">
          <ac:chgData name="Rubix Stars" userId="b9854b8040c94f5b" providerId="LiveId" clId="{DBD61648-F2E8-44C1-8324-5540D97A2238}" dt="2025-06-26T19:39:02.234" v="1478" actId="13926"/>
          <ac:spMkLst>
            <pc:docMk/>
            <pc:sldMk cId="1994199683" sldId="266"/>
            <ac:spMk id="3" creationId="{C176B442-F8E0-A61D-B178-E82E91F5FA07}"/>
          </ac:spMkLst>
        </pc:spChg>
        <pc:spChg chg="add mod">
          <ac:chgData name="Rubix Stars" userId="b9854b8040c94f5b" providerId="LiveId" clId="{DBD61648-F2E8-44C1-8324-5540D97A2238}" dt="2025-06-25T00:49:04.891" v="552"/>
          <ac:spMkLst>
            <pc:docMk/>
            <pc:sldMk cId="1994199683" sldId="266"/>
            <ac:spMk id="4" creationId="{22503791-2C0E-A66A-E2C5-94CDDB275137}"/>
          </ac:spMkLst>
        </pc:spChg>
        <pc:spChg chg="add mod">
          <ac:chgData name="Rubix Stars" userId="b9854b8040c94f5b" providerId="LiveId" clId="{DBD61648-F2E8-44C1-8324-5540D97A2238}" dt="2025-06-25T00:49:04.891" v="552"/>
          <ac:spMkLst>
            <pc:docMk/>
            <pc:sldMk cId="1994199683" sldId="266"/>
            <ac:spMk id="5" creationId="{76F913C0-76DD-445E-F0E6-73D012B064FD}"/>
          </ac:spMkLst>
        </pc:spChg>
        <pc:spChg chg="add mod">
          <ac:chgData name="Rubix Stars" userId="b9854b8040c94f5b" providerId="LiveId" clId="{DBD61648-F2E8-44C1-8324-5540D97A2238}" dt="2025-06-26T19:39:13.761" v="1490" actId="13926"/>
          <ac:spMkLst>
            <pc:docMk/>
            <pc:sldMk cId="1994199683" sldId="266"/>
            <ac:spMk id="7" creationId="{F920AFB9-54B6-61A5-D59B-03F850BF7272}"/>
          </ac:spMkLst>
        </pc:spChg>
        <pc:picChg chg="add mod ord">
          <ac:chgData name="Rubix Stars" userId="b9854b8040c94f5b" providerId="LiveId" clId="{DBD61648-F2E8-44C1-8324-5540D97A2238}" dt="2025-06-26T18:06:26.447" v="1338" actId="167"/>
          <ac:picMkLst>
            <pc:docMk/>
            <pc:sldMk cId="1994199683" sldId="266"/>
            <ac:picMk id="6" creationId="{63FFBBD2-ED31-C1A3-68C4-E507C9D5F899}"/>
          </ac:picMkLst>
        </pc:picChg>
        <pc:cxnChg chg="add mod">
          <ac:chgData name="Rubix Stars" userId="b9854b8040c94f5b" providerId="LiveId" clId="{DBD61648-F2E8-44C1-8324-5540D97A2238}" dt="2025-06-25T00:52:30.560" v="590"/>
          <ac:cxnSpMkLst>
            <pc:docMk/>
            <pc:sldMk cId="1994199683" sldId="266"/>
            <ac:cxnSpMk id="8" creationId="{6DF0DDC3-4E55-1448-E5E3-BB8A9E47E7C3}"/>
          </ac:cxnSpMkLst>
        </pc:cxnChg>
      </pc:sldChg>
      <pc:sldChg chg="addSp delSp modSp new mod">
        <pc:chgData name="Rubix Stars" userId="b9854b8040c94f5b" providerId="LiveId" clId="{DBD61648-F2E8-44C1-8324-5540D97A2238}" dt="2025-06-26T19:40:09.899" v="1491" actId="13926"/>
        <pc:sldMkLst>
          <pc:docMk/>
          <pc:sldMk cId="1313452517" sldId="267"/>
        </pc:sldMkLst>
        <pc:spChg chg="add mod">
          <ac:chgData name="Rubix Stars" userId="b9854b8040c94f5b" providerId="LiveId" clId="{DBD61648-F2E8-44C1-8324-5540D97A2238}" dt="2025-06-25T00:49:05.547" v="553"/>
          <ac:spMkLst>
            <pc:docMk/>
            <pc:sldMk cId="1313452517" sldId="267"/>
            <ac:spMk id="2" creationId="{7F180376-36AC-BAB9-AA3D-01D54E5C9988}"/>
          </ac:spMkLst>
        </pc:spChg>
        <pc:spChg chg="add mod">
          <ac:chgData name="Rubix Stars" userId="b9854b8040c94f5b" providerId="LiveId" clId="{DBD61648-F2E8-44C1-8324-5540D97A2238}" dt="2025-06-25T00:49:05.547" v="553"/>
          <ac:spMkLst>
            <pc:docMk/>
            <pc:sldMk cId="1313452517" sldId="267"/>
            <ac:spMk id="3" creationId="{773DA867-751F-8103-2E84-055A398D5A60}"/>
          </ac:spMkLst>
        </pc:spChg>
        <pc:spChg chg="add mod">
          <ac:chgData name="Rubix Stars" userId="b9854b8040c94f5b" providerId="LiveId" clId="{DBD61648-F2E8-44C1-8324-5540D97A2238}" dt="2025-06-25T00:49:05.547" v="553"/>
          <ac:spMkLst>
            <pc:docMk/>
            <pc:sldMk cId="1313452517" sldId="267"/>
            <ac:spMk id="4" creationId="{2FC551E4-8BB4-8B66-78E2-1B4047998E5D}"/>
          </ac:spMkLst>
        </pc:spChg>
        <pc:spChg chg="add mod">
          <ac:chgData name="Rubix Stars" userId="b9854b8040c94f5b" providerId="LiveId" clId="{DBD61648-F2E8-44C1-8324-5540D97A2238}" dt="2025-06-26T18:10:07.121" v="1351" actId="13926"/>
          <ac:spMkLst>
            <pc:docMk/>
            <pc:sldMk cId="1313452517" sldId="267"/>
            <ac:spMk id="5" creationId="{B2EC063C-6B71-C4B6-F91E-779C8BA2D8B9}"/>
          </ac:spMkLst>
        </pc:spChg>
        <pc:spChg chg="add mod">
          <ac:chgData name="Rubix Stars" userId="b9854b8040c94f5b" providerId="LiveId" clId="{DBD61648-F2E8-44C1-8324-5540D97A2238}" dt="2025-06-26T19:40:09.899" v="1491" actId="13926"/>
          <ac:spMkLst>
            <pc:docMk/>
            <pc:sldMk cId="1313452517" sldId="267"/>
            <ac:spMk id="7" creationId="{213DE21B-2762-D84B-F420-A3336066D4C5}"/>
          </ac:spMkLst>
        </pc:spChg>
        <pc:picChg chg="add mod ord">
          <ac:chgData name="Rubix Stars" userId="b9854b8040c94f5b" providerId="LiveId" clId="{DBD61648-F2E8-44C1-8324-5540D97A2238}" dt="2025-06-26T18:06:29.886" v="1340" actId="167"/>
          <ac:picMkLst>
            <pc:docMk/>
            <pc:sldMk cId="1313452517" sldId="267"/>
            <ac:picMk id="6" creationId="{A6169AC0-261B-8981-76CA-2E171F0F7A00}"/>
          </ac:picMkLst>
        </pc:picChg>
        <pc:cxnChg chg="add mod">
          <ac:chgData name="Rubix Stars" userId="b9854b8040c94f5b" providerId="LiveId" clId="{DBD61648-F2E8-44C1-8324-5540D97A2238}" dt="2025-06-25T00:52:31.087" v="591"/>
          <ac:cxnSpMkLst>
            <pc:docMk/>
            <pc:sldMk cId="1313452517" sldId="267"/>
            <ac:cxnSpMk id="8" creationId="{61659A14-97C1-06A0-0712-E455457F20BE}"/>
          </ac:cxnSpMkLst>
        </pc:cxnChg>
      </pc:sldChg>
      <pc:sldChg chg="modSp add mod">
        <pc:chgData name="Rubix Stars" userId="b9854b8040c94f5b" providerId="LiveId" clId="{DBD61648-F2E8-44C1-8324-5540D97A2238}" dt="2025-06-25T01:03:17.405" v="792" actId="1076"/>
        <pc:sldMkLst>
          <pc:docMk/>
          <pc:sldMk cId="1260999131" sldId="268"/>
        </pc:sldMkLst>
      </pc:sldChg>
      <pc:sldChg chg="addSp modSp new mod">
        <pc:chgData name="Rubix Stars" userId="b9854b8040c94f5b" providerId="LiveId" clId="{DBD61648-F2E8-44C1-8324-5540D97A2238}" dt="2025-06-25T01:14:20.257" v="1181"/>
        <pc:sldMkLst>
          <pc:docMk/>
          <pc:sldMk cId="1587031200" sldId="269"/>
        </pc:sldMkLst>
      </pc:sldChg>
      <pc:sldChg chg="addSp modSp mod ord">
        <pc:chgData name="Rubix Stars" userId="b9854b8040c94f5b" providerId="LiveId" clId="{DBD61648-F2E8-44C1-8324-5540D97A2238}" dt="2025-06-26T17:51:03.366" v="1264" actId="20577"/>
        <pc:sldMkLst>
          <pc:docMk/>
          <pc:sldMk cId="3147428291" sldId="269"/>
        </pc:sldMkLst>
        <pc:spChg chg="mod">
          <ac:chgData name="Rubix Stars" userId="b9854b8040c94f5b" providerId="LiveId" clId="{DBD61648-F2E8-44C1-8324-5540D97A2238}" dt="2025-06-26T17:51:03.366" v="1264" actId="20577"/>
          <ac:spMkLst>
            <pc:docMk/>
            <pc:sldMk cId="3147428291" sldId="269"/>
            <ac:spMk id="3" creationId="{23A64E96-FB79-F976-4B43-ABCD64B3ED5C}"/>
          </ac:spMkLst>
        </pc:spChg>
        <pc:picChg chg="add mod ord">
          <ac:chgData name="Rubix Stars" userId="b9854b8040c94f5b" providerId="LiveId" clId="{DBD61648-F2E8-44C1-8324-5540D97A2238}" dt="2025-06-26T17:45:59.100" v="1244" actId="167"/>
          <ac:picMkLst>
            <pc:docMk/>
            <pc:sldMk cId="3147428291" sldId="269"/>
            <ac:picMk id="5" creationId="{248107D2-A37A-F7E3-2051-8BC9807E3580}"/>
          </ac:picMkLst>
        </pc:picChg>
      </pc:sldChg>
      <pc:sldChg chg="addSp modSp new mod">
        <pc:chgData name="Rubix Stars" userId="b9854b8040c94f5b" providerId="LiveId" clId="{DBD61648-F2E8-44C1-8324-5540D97A2238}" dt="2025-06-26T20:11:07.633" v="1688" actId="20577"/>
        <pc:sldMkLst>
          <pc:docMk/>
          <pc:sldMk cId="2171456191" sldId="270"/>
        </pc:sldMkLst>
        <pc:spChg chg="add mod">
          <ac:chgData name="Rubix Stars" userId="b9854b8040c94f5b" providerId="LiveId" clId="{DBD61648-F2E8-44C1-8324-5540D97A2238}" dt="2025-06-26T20:11:07.633" v="1688" actId="20577"/>
          <ac:spMkLst>
            <pc:docMk/>
            <pc:sldMk cId="2171456191" sldId="270"/>
            <ac:spMk id="3" creationId="{CD98FB61-02E8-AAA0-04BC-C29BCFE4F49D}"/>
          </ac:spMkLst>
        </pc:spChg>
        <pc:spChg chg="add mod ord">
          <ac:chgData name="Rubix Stars" userId="b9854b8040c94f5b" providerId="LiveId" clId="{DBD61648-F2E8-44C1-8324-5540D97A2238}" dt="2025-06-26T20:04:34.277" v="1506" actId="167"/>
          <ac:spMkLst>
            <pc:docMk/>
            <pc:sldMk cId="2171456191" sldId="270"/>
            <ac:spMk id="5" creationId="{85BED90E-C3AE-E02B-8AC7-30CFCFF1943D}"/>
          </ac:spMkLst>
        </pc:spChg>
        <pc:picChg chg="add mod ord">
          <ac:chgData name="Rubix Stars" userId="b9854b8040c94f5b" providerId="LiveId" clId="{DBD61648-F2E8-44C1-8324-5540D97A2238}" dt="2025-06-26T20:04:34.277" v="1506" actId="167"/>
          <ac:picMkLst>
            <pc:docMk/>
            <pc:sldMk cId="2171456191" sldId="270"/>
            <ac:picMk id="4" creationId="{086F5CD8-10CB-21F8-7A2F-652154B58E67}"/>
          </ac:picMkLst>
        </pc:picChg>
      </pc:sldChg>
      <pc:sldChg chg="ord">
        <pc:chgData name="Rubix Stars" userId="b9854b8040c94f5b" providerId="LiveId" clId="{DBD61648-F2E8-44C1-8324-5540D97A2238}" dt="2025-06-26T17:56:25.180" v="1293"/>
        <pc:sldMkLst>
          <pc:docMk/>
          <pc:sldMk cId="239268031" sldId="271"/>
        </pc:sldMkLst>
      </pc:sldChg>
      <pc:sldChg chg="addSp delSp modSp mod ord">
        <pc:chgData name="Rubix Stars" userId="b9854b8040c94f5b" providerId="LiveId" clId="{DBD61648-F2E8-44C1-8324-5540D97A2238}" dt="2025-06-26T17:56:32.762" v="1295"/>
        <pc:sldMkLst>
          <pc:docMk/>
          <pc:sldMk cId="266161330" sldId="272"/>
        </pc:sldMkLst>
        <pc:spChg chg="mod">
          <ac:chgData name="Rubix Stars" userId="b9854b8040c94f5b" providerId="LiveId" clId="{DBD61648-F2E8-44C1-8324-5540D97A2238}" dt="2025-06-26T17:15:41.465" v="1198" actId="207"/>
          <ac:spMkLst>
            <pc:docMk/>
            <pc:sldMk cId="266161330" sldId="272"/>
            <ac:spMk id="7" creationId="{AAA19017-6EBC-3D55-6BC2-CF790CD3084E}"/>
          </ac:spMkLst>
        </pc:spChg>
        <pc:picChg chg="add mod ord">
          <ac:chgData name="Rubix Stars" userId="b9854b8040c94f5b" providerId="LiveId" clId="{DBD61648-F2E8-44C1-8324-5540D97A2238}" dt="2025-06-26T17:15:33.837" v="1197" actId="171"/>
          <ac:picMkLst>
            <pc:docMk/>
            <pc:sldMk cId="266161330" sldId="272"/>
            <ac:picMk id="3" creationId="{EB5A176D-4F91-7F72-B6E6-4D58EBCEE6D1}"/>
          </ac:picMkLst>
        </pc:picChg>
        <pc:picChg chg="del">
          <ac:chgData name="Rubix Stars" userId="b9854b8040c94f5b" providerId="LiveId" clId="{DBD61648-F2E8-44C1-8324-5540D97A2238}" dt="2025-06-26T17:15:19.998" v="1185" actId="478"/>
          <ac:picMkLst>
            <pc:docMk/>
            <pc:sldMk cId="266161330" sldId="272"/>
            <ac:picMk id="6" creationId="{8BD2CD78-2968-6F51-73C5-12102ADD7AF0}"/>
          </ac:picMkLst>
        </pc:picChg>
      </pc:sldChg>
      <pc:sldChg chg="setBg">
        <pc:chgData name="Rubix Stars" userId="b9854b8040c94f5b" providerId="LiveId" clId="{DBD61648-F2E8-44C1-8324-5540D97A2238}" dt="2025-06-26T18:20:26.337" v="1358"/>
        <pc:sldMkLst>
          <pc:docMk/>
          <pc:sldMk cId="3285268835" sldId="273"/>
        </pc:sldMkLst>
      </pc:sldChg>
      <pc:sldChg chg="addSp modSp mod setBg">
        <pc:chgData name="Rubix Stars" userId="b9854b8040c94f5b" providerId="LiveId" clId="{DBD61648-F2E8-44C1-8324-5540D97A2238}" dt="2025-06-26T18:20:26.337" v="1358"/>
        <pc:sldMkLst>
          <pc:docMk/>
          <pc:sldMk cId="4151654302" sldId="274"/>
        </pc:sldMkLst>
        <pc:spChg chg="add mod">
          <ac:chgData name="Rubix Stars" userId="b9854b8040c94f5b" providerId="LiveId" clId="{DBD61648-F2E8-44C1-8324-5540D97A2238}" dt="2025-06-26T18:02:41.539" v="1319" actId="1076"/>
          <ac:spMkLst>
            <pc:docMk/>
            <pc:sldMk cId="4151654302" sldId="274"/>
            <ac:spMk id="2" creationId="{7F944FE5-D1DC-8F8B-4977-C6C7DB539626}"/>
          </ac:spMkLst>
        </pc:spChg>
        <pc:spChg chg="add mod">
          <ac:chgData name="Rubix Stars" userId="b9854b8040c94f5b" providerId="LiveId" clId="{DBD61648-F2E8-44C1-8324-5540D97A2238}" dt="2025-06-26T18:02:48.983" v="1323" actId="20577"/>
          <ac:spMkLst>
            <pc:docMk/>
            <pc:sldMk cId="4151654302" sldId="274"/>
            <ac:spMk id="5" creationId="{394AAA60-B307-5CFF-B22A-D6CB7E5280F5}"/>
          </ac:spMkLst>
        </pc:spChg>
        <pc:spChg chg="add mod">
          <ac:chgData name="Rubix Stars" userId="b9854b8040c94f5b" providerId="LiveId" clId="{DBD61648-F2E8-44C1-8324-5540D97A2238}" dt="2025-06-26T18:03:16.768" v="1332" actId="1076"/>
          <ac:spMkLst>
            <pc:docMk/>
            <pc:sldMk cId="4151654302" sldId="274"/>
            <ac:spMk id="6" creationId="{EFC3C5F1-8635-2581-78EE-25C9CABCBB6D}"/>
          </ac:spMkLst>
        </pc:spChg>
        <pc:picChg chg="mod">
          <ac:chgData name="Rubix Stars" userId="b9854b8040c94f5b" providerId="LiveId" clId="{DBD61648-F2E8-44C1-8324-5540D97A2238}" dt="2025-06-26T18:02:56.568" v="1328" actId="1076"/>
          <ac:picMkLst>
            <pc:docMk/>
            <pc:sldMk cId="4151654302" sldId="274"/>
            <ac:picMk id="3" creationId="{11374E0B-BD2E-76EF-C84E-EC364F9BE881}"/>
          </ac:picMkLst>
        </pc:picChg>
      </pc:sldChg>
      <pc:sldChg chg="setBg">
        <pc:chgData name="Rubix Stars" userId="b9854b8040c94f5b" providerId="LiveId" clId="{DBD61648-F2E8-44C1-8324-5540D97A2238}" dt="2025-06-26T18:20:26.337" v="1358"/>
        <pc:sldMkLst>
          <pc:docMk/>
          <pc:sldMk cId="678145434" sldId="275"/>
        </pc:sldMkLst>
      </pc:sldChg>
      <pc:sldChg chg="addSp modSp mod setBg">
        <pc:chgData name="Rubix Stars" userId="b9854b8040c94f5b" providerId="LiveId" clId="{DBD61648-F2E8-44C1-8324-5540D97A2238}" dt="2025-06-26T18:20:26.337" v="1358"/>
        <pc:sldMkLst>
          <pc:docMk/>
          <pc:sldMk cId="590470060" sldId="276"/>
        </pc:sldMkLst>
        <pc:grpChg chg="mod">
          <ac:chgData name="Rubix Stars" userId="b9854b8040c94f5b" providerId="LiveId" clId="{DBD61648-F2E8-44C1-8324-5540D97A2238}" dt="2025-06-26T18:11:54.083" v="1355"/>
          <ac:grpSpMkLst>
            <pc:docMk/>
            <pc:sldMk cId="590470060" sldId="276"/>
            <ac:grpSpMk id="6" creationId="{41C55E4E-6A2F-0BFE-33CE-35898C6DB082}"/>
          </ac:grpSpMkLst>
        </pc:grpChg>
        <pc:inkChg chg="add mod">
          <ac:chgData name="Rubix Stars" userId="b9854b8040c94f5b" providerId="LiveId" clId="{DBD61648-F2E8-44C1-8324-5540D97A2238}" dt="2025-06-26T18:11:54.083" v="1355"/>
          <ac:inkMkLst>
            <pc:docMk/>
            <pc:sldMk cId="590470060" sldId="276"/>
            <ac:inkMk id="2" creationId="{A4079338-2402-EED0-D6D3-DA8F3D3226C8}"/>
          </ac:inkMkLst>
        </pc:inkChg>
        <pc:inkChg chg="add mod">
          <ac:chgData name="Rubix Stars" userId="b9854b8040c94f5b" providerId="LiveId" clId="{DBD61648-F2E8-44C1-8324-5540D97A2238}" dt="2025-06-26T18:11:54.083" v="1355"/>
          <ac:inkMkLst>
            <pc:docMk/>
            <pc:sldMk cId="590470060" sldId="276"/>
            <ac:inkMk id="3" creationId="{4C41BD94-5E3A-639E-F891-1CD841F1869A}"/>
          </ac:inkMkLst>
        </pc:inkChg>
      </pc:sldChg>
      <pc:sldChg chg="setBg">
        <pc:chgData name="Rubix Stars" userId="b9854b8040c94f5b" providerId="LiveId" clId="{DBD61648-F2E8-44C1-8324-5540D97A2238}" dt="2025-06-26T18:20:26.337" v="1358"/>
        <pc:sldMkLst>
          <pc:docMk/>
          <pc:sldMk cId="4261823772" sldId="277"/>
        </pc:sldMkLst>
      </pc:sldChg>
      <pc:sldChg chg="setBg">
        <pc:chgData name="Rubix Stars" userId="b9854b8040c94f5b" providerId="LiveId" clId="{DBD61648-F2E8-44C1-8324-5540D97A2238}" dt="2025-06-26T18:20:26.337" v="1358"/>
        <pc:sldMkLst>
          <pc:docMk/>
          <pc:sldMk cId="427509935" sldId="278"/>
        </pc:sldMkLst>
      </pc:sldChg>
      <pc:sldChg chg="setBg">
        <pc:chgData name="Rubix Stars" userId="b9854b8040c94f5b" providerId="LiveId" clId="{DBD61648-F2E8-44C1-8324-5540D97A2238}" dt="2025-06-26T18:20:26.337" v="1358"/>
        <pc:sldMkLst>
          <pc:docMk/>
          <pc:sldMk cId="1209604735" sldId="279"/>
        </pc:sldMkLst>
      </pc:sldChg>
      <pc:sldChg chg="modSp mod">
        <pc:chgData name="Rubix Stars" userId="b9854b8040c94f5b" providerId="LiveId" clId="{DBD61648-F2E8-44C1-8324-5540D97A2238}" dt="2025-06-26T17:45:52.141" v="1242" actId="1076"/>
        <pc:sldMkLst>
          <pc:docMk/>
          <pc:sldMk cId="2075853702" sldId="280"/>
        </pc:sldMkLst>
        <pc:picChg chg="mod">
          <ac:chgData name="Rubix Stars" userId="b9854b8040c94f5b" providerId="LiveId" clId="{DBD61648-F2E8-44C1-8324-5540D97A2238}" dt="2025-06-26T17:45:52.141" v="1242" actId="1076"/>
          <ac:picMkLst>
            <pc:docMk/>
            <pc:sldMk cId="2075853702" sldId="280"/>
            <ac:picMk id="4" creationId="{E478008C-EE6B-8C14-1654-4E6B4C069878}"/>
          </ac:picMkLst>
        </pc:picChg>
      </pc:sldChg>
      <pc:sldChg chg="addSp modSp mod ord setBg">
        <pc:chgData name="Rubix Stars" userId="b9854b8040c94f5b" providerId="LiveId" clId="{DBD61648-F2E8-44C1-8324-5540D97A2238}" dt="2025-06-26T18:35:15.138" v="1423" actId="9405"/>
        <pc:sldMkLst>
          <pc:docMk/>
          <pc:sldMk cId="2813776181" sldId="281"/>
        </pc:sldMkLst>
        <pc:spChg chg="add mod">
          <ac:chgData name="Rubix Stars" userId="b9854b8040c94f5b" providerId="LiveId" clId="{DBD61648-F2E8-44C1-8324-5540D97A2238}" dt="2025-06-26T18:28:25.170" v="1385"/>
          <ac:spMkLst>
            <pc:docMk/>
            <pc:sldMk cId="2813776181" sldId="281"/>
            <ac:spMk id="2" creationId="{93F2FEF0-97A6-D5C2-533C-FFE6742CE50C}"/>
          </ac:spMkLst>
        </pc:spChg>
        <pc:inkChg chg="add">
          <ac:chgData name="Rubix Stars" userId="b9854b8040c94f5b" providerId="LiveId" clId="{DBD61648-F2E8-44C1-8324-5540D97A2238}" dt="2025-06-26T18:33:44.705" v="1408" actId="9405"/>
          <ac:inkMkLst>
            <pc:docMk/>
            <pc:sldMk cId="2813776181" sldId="281"/>
            <ac:inkMk id="3" creationId="{92110994-1F39-8CE2-716B-381BAE18D587}"/>
          </ac:inkMkLst>
        </pc:inkChg>
        <pc:inkChg chg="add">
          <ac:chgData name="Rubix Stars" userId="b9854b8040c94f5b" providerId="LiveId" clId="{DBD61648-F2E8-44C1-8324-5540D97A2238}" dt="2025-06-26T18:35:15.138" v="1423" actId="9405"/>
          <ac:inkMkLst>
            <pc:docMk/>
            <pc:sldMk cId="2813776181" sldId="281"/>
            <ac:inkMk id="4" creationId="{920B73D1-B324-0994-6438-182FBF737B65}"/>
          </ac:inkMkLst>
        </pc:inkChg>
      </pc:sldChg>
      <pc:sldChg chg="addSp modSp new mod ord setBg">
        <pc:chgData name="Rubix Stars" userId="b9854b8040c94f5b" providerId="LiveId" clId="{DBD61648-F2E8-44C1-8324-5540D97A2238}" dt="2025-06-26T18:20:26.337" v="1358"/>
        <pc:sldMkLst>
          <pc:docMk/>
          <pc:sldMk cId="113655025" sldId="282"/>
        </pc:sldMkLst>
        <pc:spChg chg="add mod">
          <ac:chgData name="Rubix Stars" userId="b9854b8040c94f5b" providerId="LiveId" clId="{DBD61648-F2E8-44C1-8324-5540D97A2238}" dt="2025-06-26T18:01:15.989" v="1298" actId="1076"/>
          <ac:spMkLst>
            <pc:docMk/>
            <pc:sldMk cId="113655025" sldId="282"/>
            <ac:spMk id="2" creationId="{A64EA074-2EF8-40AB-C6A6-D7109101FE59}"/>
          </ac:spMkLst>
        </pc:spChg>
        <pc:spChg chg="add mod">
          <ac:chgData name="Rubix Stars" userId="b9854b8040c94f5b" providerId="LiveId" clId="{DBD61648-F2E8-44C1-8324-5540D97A2238}" dt="2025-06-26T17:54:30.839" v="1269" actId="208"/>
          <ac:spMkLst>
            <pc:docMk/>
            <pc:sldMk cId="113655025" sldId="282"/>
            <ac:spMk id="3" creationId="{4B9AB8BD-1C8F-41B8-8C4E-9020FFBAC217}"/>
          </ac:spMkLst>
        </pc:spChg>
        <pc:spChg chg="add mod ord">
          <ac:chgData name="Rubix Stars" userId="b9854b8040c94f5b" providerId="LiveId" clId="{DBD61648-F2E8-44C1-8324-5540D97A2238}" dt="2025-06-26T17:56:00.204" v="1291" actId="207"/>
          <ac:spMkLst>
            <pc:docMk/>
            <pc:sldMk cId="113655025" sldId="282"/>
            <ac:spMk id="8" creationId="{D272858B-941C-5BFD-33E6-28EBC0449622}"/>
          </ac:spMkLst>
        </pc:spChg>
        <pc:spChg chg="add mod ord">
          <ac:chgData name="Rubix Stars" userId="b9854b8040c94f5b" providerId="LiveId" clId="{DBD61648-F2E8-44C1-8324-5540D97A2238}" dt="2025-06-26T17:55:42.210" v="1289" actId="1076"/>
          <ac:spMkLst>
            <pc:docMk/>
            <pc:sldMk cId="113655025" sldId="282"/>
            <ac:spMk id="9" creationId="{9AD1F90E-651F-C0B5-BCA4-2E565B2BC636}"/>
          </ac:spMkLst>
        </pc:spChg>
        <pc:picChg chg="add mod">
          <ac:chgData name="Rubix Stars" userId="b9854b8040c94f5b" providerId="LiveId" clId="{DBD61648-F2E8-44C1-8324-5540D97A2238}" dt="2025-06-26T17:55:37.979" v="1288" actId="1076"/>
          <ac:picMkLst>
            <pc:docMk/>
            <pc:sldMk cId="113655025" sldId="282"/>
            <ac:picMk id="1026" creationId="{7649ADAE-0B08-8EAD-FB96-BA9F644DCECD}"/>
          </ac:picMkLst>
        </pc:picChg>
        <pc:inkChg chg="add mod">
          <ac:chgData name="Rubix Stars" userId="b9854b8040c94f5b" providerId="LiveId" clId="{DBD61648-F2E8-44C1-8324-5540D97A2238}" dt="2025-06-26T18:01:26.688" v="1313" actId="1036"/>
          <ac:inkMkLst>
            <pc:docMk/>
            <pc:sldMk cId="113655025" sldId="282"/>
            <ac:inkMk id="4" creationId="{2490640C-007C-7FA3-6498-DF6136C50629}"/>
          </ac:inkMkLst>
        </pc:inkChg>
        <pc:inkChg chg="add mod">
          <ac:chgData name="Rubix Stars" userId="b9854b8040c94f5b" providerId="LiveId" clId="{DBD61648-F2E8-44C1-8324-5540D97A2238}" dt="2025-06-26T18:01:26.688" v="1313" actId="1036"/>
          <ac:inkMkLst>
            <pc:docMk/>
            <pc:sldMk cId="113655025" sldId="282"/>
            <ac:inkMk id="5" creationId="{AD21A61A-BEF6-E704-357B-16B17423E86E}"/>
          </ac:inkMkLst>
        </pc:inkChg>
        <pc:inkChg chg="add mod">
          <ac:chgData name="Rubix Stars" userId="b9854b8040c94f5b" providerId="LiveId" clId="{DBD61648-F2E8-44C1-8324-5540D97A2238}" dt="2025-06-26T18:01:30.130" v="1314" actId="1076"/>
          <ac:inkMkLst>
            <pc:docMk/>
            <pc:sldMk cId="113655025" sldId="282"/>
            <ac:inkMk id="6" creationId="{FE11C622-5485-B38F-464B-8068F7B3735E}"/>
          </ac:inkMkLst>
        </pc:inkChg>
        <pc:inkChg chg="add mod">
          <ac:chgData name="Rubix Stars" userId="b9854b8040c94f5b" providerId="LiveId" clId="{DBD61648-F2E8-44C1-8324-5540D97A2238}" dt="2025-06-26T18:01:18.493" v="1299" actId="1076"/>
          <ac:inkMkLst>
            <pc:docMk/>
            <pc:sldMk cId="113655025" sldId="282"/>
            <ac:inkMk id="7" creationId="{FF5DD634-3F04-689B-6E43-1984F0F9440E}"/>
          </ac:inkMkLst>
        </pc:inkChg>
      </pc:sldChg>
      <pc:sldChg chg="addSp modSp new mod setBg">
        <pc:chgData name="Rubix Stars" userId="b9854b8040c94f5b" providerId="LiveId" clId="{DBD61648-F2E8-44C1-8324-5540D97A2238}" dt="2025-06-26T18:35:54.109" v="1424" actId="1076"/>
        <pc:sldMkLst>
          <pc:docMk/>
          <pc:sldMk cId="3875274076" sldId="283"/>
        </pc:sldMkLst>
        <pc:spChg chg="add mod">
          <ac:chgData name="Rubix Stars" userId="b9854b8040c94f5b" providerId="LiveId" clId="{DBD61648-F2E8-44C1-8324-5540D97A2238}" dt="2025-06-26T18:34:21.385" v="1414" actId="1076"/>
          <ac:spMkLst>
            <pc:docMk/>
            <pc:sldMk cId="3875274076" sldId="283"/>
            <ac:spMk id="5" creationId="{E8066E49-B94D-C7B5-4D2A-2D181F9A8145}"/>
          </ac:spMkLst>
        </pc:spChg>
        <pc:spChg chg="add mod">
          <ac:chgData name="Rubix Stars" userId="b9854b8040c94f5b" providerId="LiveId" clId="{DBD61648-F2E8-44C1-8324-5540D97A2238}" dt="2025-06-26T18:34:05.010" v="1411"/>
          <ac:spMkLst>
            <pc:docMk/>
            <pc:sldMk cId="3875274076" sldId="283"/>
            <ac:spMk id="6" creationId="{5B66A9EB-0464-6E95-A078-23636D905CD5}"/>
          </ac:spMkLst>
        </pc:spChg>
        <pc:picChg chg="add mod">
          <ac:chgData name="Rubix Stars" userId="b9854b8040c94f5b" providerId="LiveId" clId="{DBD61648-F2E8-44C1-8324-5540D97A2238}" dt="2025-06-26T18:34:24.327" v="1415" actId="1076"/>
          <ac:picMkLst>
            <pc:docMk/>
            <pc:sldMk cId="3875274076" sldId="283"/>
            <ac:picMk id="3" creationId="{21FA04EE-BDEA-40DF-BF53-2AAACD7C4958}"/>
          </ac:picMkLst>
        </pc:picChg>
        <pc:inkChg chg="add mod">
          <ac:chgData name="Rubix Stars" userId="b9854b8040c94f5b" providerId="LiveId" clId="{DBD61648-F2E8-44C1-8324-5540D97A2238}" dt="2025-06-26T18:35:54.109" v="1424" actId="1076"/>
          <ac:inkMkLst>
            <pc:docMk/>
            <pc:sldMk cId="3875274076" sldId="283"/>
            <ac:inkMk id="4" creationId="{B198FF3A-AD0F-7A99-377F-0285EE0944D8}"/>
          </ac:inkMkLst>
        </pc:inkChg>
      </pc:sldChg>
      <pc:sldChg chg="addSp delSp modSp add mod ord setBg">
        <pc:chgData name="Rubix Stars" userId="b9854b8040c94f5b" providerId="LiveId" clId="{DBD61648-F2E8-44C1-8324-5540D97A2238}" dt="2025-06-26T18:34:59.734" v="1422" actId="1076"/>
        <pc:sldMkLst>
          <pc:docMk/>
          <pc:sldMk cId="4184128397" sldId="284"/>
        </pc:sldMkLst>
        <pc:spChg chg="add mod">
          <ac:chgData name="Rubix Stars" userId="b9854b8040c94f5b" providerId="LiveId" clId="{DBD61648-F2E8-44C1-8324-5540D97A2238}" dt="2025-06-26T18:28:31.474" v="1386"/>
          <ac:spMkLst>
            <pc:docMk/>
            <pc:sldMk cId="4184128397" sldId="284"/>
            <ac:spMk id="13" creationId="{BDFEF478-3204-F903-8703-AF4DBF70F30A}"/>
          </ac:spMkLst>
        </pc:spChg>
        <pc:spChg chg="add mod">
          <ac:chgData name="Rubix Stars" userId="b9854b8040c94f5b" providerId="LiveId" clId="{DBD61648-F2E8-44C1-8324-5540D97A2238}" dt="2025-06-26T18:34:51.530" v="1421" actId="1076"/>
          <ac:spMkLst>
            <pc:docMk/>
            <pc:sldMk cId="4184128397" sldId="284"/>
            <ac:spMk id="14" creationId="{60B862B1-0FDC-9BBC-01B1-F21CBA24D619}"/>
          </ac:spMkLst>
        </pc:spChg>
        <pc:picChg chg="del">
          <ac:chgData name="Rubix Stars" userId="b9854b8040c94f5b" providerId="LiveId" clId="{DBD61648-F2E8-44C1-8324-5540D97A2238}" dt="2025-06-26T18:24:53.467" v="1368" actId="478"/>
          <ac:picMkLst>
            <pc:docMk/>
            <pc:sldMk cId="4184128397" sldId="284"/>
            <ac:picMk id="3" creationId="{0CFE07A2-8F6B-4D14-D1FF-22EBCCDFFFAE}"/>
          </ac:picMkLst>
        </pc:picChg>
        <pc:picChg chg="add mod">
          <ac:chgData name="Rubix Stars" userId="b9854b8040c94f5b" providerId="LiveId" clId="{DBD61648-F2E8-44C1-8324-5540D97A2238}" dt="2025-06-26T18:34:59.734" v="1422" actId="1076"/>
          <ac:picMkLst>
            <pc:docMk/>
            <pc:sldMk cId="4184128397" sldId="284"/>
            <ac:picMk id="4" creationId="{EFACC7F4-CEA9-9B57-8888-7750BDDFB3D1}"/>
          </ac:picMkLst>
        </pc:picChg>
        <pc:picChg chg="add mod">
          <ac:chgData name="Rubix Stars" userId="b9854b8040c94f5b" providerId="LiveId" clId="{DBD61648-F2E8-44C1-8324-5540D97A2238}" dt="2025-06-26T18:34:59.734" v="1422" actId="1076"/>
          <ac:picMkLst>
            <pc:docMk/>
            <pc:sldMk cId="4184128397" sldId="284"/>
            <ac:picMk id="6" creationId="{36AB2D46-7A74-AAEC-C23A-E595F48A7CF2}"/>
          </ac:picMkLst>
        </pc:picChg>
        <pc:inkChg chg="add del">
          <ac:chgData name="Rubix Stars" userId="b9854b8040c94f5b" providerId="LiveId" clId="{DBD61648-F2E8-44C1-8324-5540D97A2238}" dt="2025-06-26T18:26:28.869" v="1378"/>
          <ac:inkMkLst>
            <pc:docMk/>
            <pc:sldMk cId="4184128397" sldId="284"/>
            <ac:inkMk id="7" creationId="{30D02BFA-574C-E34D-F593-1B8ACBE2A844}"/>
          </ac:inkMkLst>
        </pc:inkChg>
        <pc:inkChg chg="add mod">
          <ac:chgData name="Rubix Stars" userId="b9854b8040c94f5b" providerId="LiveId" clId="{DBD61648-F2E8-44C1-8324-5540D97A2238}" dt="2025-06-26T18:34:59.734" v="1422" actId="1076"/>
          <ac:inkMkLst>
            <pc:docMk/>
            <pc:sldMk cId="4184128397" sldId="284"/>
            <ac:inkMk id="8" creationId="{CE688492-0246-B463-C487-3206EB6B352B}"/>
          </ac:inkMkLst>
        </pc:inkChg>
        <pc:inkChg chg="add del">
          <ac:chgData name="Rubix Stars" userId="b9854b8040c94f5b" providerId="LiveId" clId="{DBD61648-F2E8-44C1-8324-5540D97A2238}" dt="2025-06-26T18:26:32.494" v="1381"/>
          <ac:inkMkLst>
            <pc:docMk/>
            <pc:sldMk cId="4184128397" sldId="284"/>
            <ac:inkMk id="9" creationId="{06C8CE30-05B5-D244-0D9D-419D4097EF4B}"/>
          </ac:inkMkLst>
        </pc:inkChg>
        <pc:inkChg chg="add mod">
          <ac:chgData name="Rubix Stars" userId="b9854b8040c94f5b" providerId="LiveId" clId="{DBD61648-F2E8-44C1-8324-5540D97A2238}" dt="2025-06-26T18:34:59.734" v="1422" actId="1076"/>
          <ac:inkMkLst>
            <pc:docMk/>
            <pc:sldMk cId="4184128397" sldId="284"/>
            <ac:inkMk id="10" creationId="{80655DB3-D569-B98C-8798-F1D10425E957}"/>
          </ac:inkMkLst>
        </pc:inkChg>
        <pc:inkChg chg="add del">
          <ac:chgData name="Rubix Stars" userId="b9854b8040c94f5b" providerId="LiveId" clId="{DBD61648-F2E8-44C1-8324-5540D97A2238}" dt="2025-06-26T18:26:52.866" v="1383" actId="9405"/>
          <ac:inkMkLst>
            <pc:docMk/>
            <pc:sldMk cId="4184128397" sldId="284"/>
            <ac:inkMk id="11" creationId="{4B2A07D7-6E27-E466-F6FF-6F3CF8275738}"/>
          </ac:inkMkLst>
        </pc:inkChg>
        <pc:inkChg chg="add mod">
          <ac:chgData name="Rubix Stars" userId="b9854b8040c94f5b" providerId="LiveId" clId="{DBD61648-F2E8-44C1-8324-5540D97A2238}" dt="2025-06-26T18:34:59.734" v="1422" actId="1076"/>
          <ac:inkMkLst>
            <pc:docMk/>
            <pc:sldMk cId="4184128397" sldId="284"/>
            <ac:inkMk id="12" creationId="{E170B04F-DAFB-FFD8-0872-65F27161B7D8}"/>
          </ac:inkMkLst>
        </pc:inkChg>
      </pc:sldChg>
      <pc:sldChg chg="addSp modSp new mod setBg">
        <pc:chgData name="Rubix Stars" userId="b9854b8040c94f5b" providerId="LiveId" clId="{DBD61648-F2E8-44C1-8324-5540D97A2238}" dt="2025-06-26T19:20:38.698" v="1477" actId="9405"/>
        <pc:sldMkLst>
          <pc:docMk/>
          <pc:sldMk cId="1538564508" sldId="285"/>
        </pc:sldMkLst>
        <pc:spChg chg="add mod">
          <ac:chgData name="Rubix Stars" userId="b9854b8040c94f5b" providerId="LiveId" clId="{DBD61648-F2E8-44C1-8324-5540D97A2238}" dt="2025-06-26T19:20:18.215" v="1473" actId="14100"/>
          <ac:spMkLst>
            <pc:docMk/>
            <pc:sldMk cId="1538564508" sldId="285"/>
            <ac:spMk id="2" creationId="{DA8280C5-CE04-EFAC-DC52-52CF3F180491}"/>
          </ac:spMkLst>
        </pc:spChg>
        <pc:picChg chg="add mod">
          <ac:chgData name="Rubix Stars" userId="b9854b8040c94f5b" providerId="LiveId" clId="{DBD61648-F2E8-44C1-8324-5540D97A2238}" dt="2025-06-26T19:20:25.677" v="1476" actId="1076"/>
          <ac:picMkLst>
            <pc:docMk/>
            <pc:sldMk cId="1538564508" sldId="285"/>
            <ac:picMk id="2050" creationId="{71E9B7D1-3BB7-061A-95E2-D2887D2C15F5}"/>
          </ac:picMkLst>
        </pc:picChg>
        <pc:inkChg chg="add">
          <ac:chgData name="Rubix Stars" userId="b9854b8040c94f5b" providerId="LiveId" clId="{DBD61648-F2E8-44C1-8324-5540D97A2238}" dt="2025-06-26T19:20:38.698" v="1477" actId="9405"/>
          <ac:inkMkLst>
            <pc:docMk/>
            <pc:sldMk cId="1538564508" sldId="285"/>
            <ac:inkMk id="3" creationId="{A7C209B4-73B4-6346-623F-2A724893632A}"/>
          </ac:inkMkLst>
        </pc:inkChg>
      </pc:sldChg>
      <pc:sldChg chg="addSp modSp add mod">
        <pc:chgData name="Rubix Stars" userId="b9854b8040c94f5b" providerId="LiveId" clId="{DBD61648-F2E8-44C1-8324-5540D97A2238}" dt="2025-06-26T20:09:22.127" v="1674" actId="1036"/>
        <pc:sldMkLst>
          <pc:docMk/>
          <pc:sldMk cId="280848265" sldId="286"/>
        </pc:sldMkLst>
        <pc:spChg chg="mod">
          <ac:chgData name="Rubix Stars" userId="b9854b8040c94f5b" providerId="LiveId" clId="{DBD61648-F2E8-44C1-8324-5540D97A2238}" dt="2025-06-26T20:05:37.214" v="1543" actId="1076"/>
          <ac:spMkLst>
            <pc:docMk/>
            <pc:sldMk cId="280848265" sldId="286"/>
            <ac:spMk id="2" creationId="{AF51C4B0-75D9-D5C6-09DC-B6BA2DF20EA2}"/>
          </ac:spMkLst>
        </pc:spChg>
        <pc:spChg chg="mod">
          <ac:chgData name="Rubix Stars" userId="b9854b8040c94f5b" providerId="LiveId" clId="{DBD61648-F2E8-44C1-8324-5540D97A2238}" dt="2025-06-26T20:05:37.214" v="1543" actId="1076"/>
          <ac:spMkLst>
            <pc:docMk/>
            <pc:sldMk cId="280848265" sldId="286"/>
            <ac:spMk id="3" creationId="{0C0A6920-6BED-A2C4-2E26-2DA9F7CDA0DE}"/>
          </ac:spMkLst>
        </pc:spChg>
        <pc:spChg chg="add mod ord">
          <ac:chgData name="Rubix Stars" userId="b9854b8040c94f5b" providerId="LiveId" clId="{DBD61648-F2E8-44C1-8324-5540D97A2238}" dt="2025-06-26T20:06:15.164" v="1566" actId="14100"/>
          <ac:spMkLst>
            <pc:docMk/>
            <pc:sldMk cId="280848265" sldId="286"/>
            <ac:spMk id="6" creationId="{2BF16A4A-6AAD-7DA4-B6C8-B8BA82D6F887}"/>
          </ac:spMkLst>
        </pc:spChg>
        <pc:spChg chg="add mod ord">
          <ac:chgData name="Rubix Stars" userId="b9854b8040c94f5b" providerId="LiveId" clId="{DBD61648-F2E8-44C1-8324-5540D97A2238}" dt="2025-06-26T20:06:51.067" v="1582" actId="20577"/>
          <ac:spMkLst>
            <pc:docMk/>
            <pc:sldMk cId="280848265" sldId="286"/>
            <ac:spMk id="7" creationId="{C3738BB3-3887-02C0-BC7D-4CB7BDF939F7}"/>
          </ac:spMkLst>
        </pc:spChg>
        <pc:spChg chg="add mod">
          <ac:chgData name="Rubix Stars" userId="b9854b8040c94f5b" providerId="LiveId" clId="{DBD61648-F2E8-44C1-8324-5540D97A2238}" dt="2025-06-26T20:09:22.127" v="1674" actId="1036"/>
          <ac:spMkLst>
            <pc:docMk/>
            <pc:sldMk cId="280848265" sldId="286"/>
            <ac:spMk id="8" creationId="{0721FDA1-ADE8-C767-ECDC-74559BE43326}"/>
          </ac:spMkLst>
        </pc:spChg>
      </pc:sldChg>
      <pc:sldChg chg="addSp delSp modSp add mod ord">
        <pc:chgData name="Rubix Stars" userId="b9854b8040c94f5b" providerId="LiveId" clId="{DBD61648-F2E8-44C1-8324-5540D97A2238}" dt="2025-06-26T20:23:47.717" v="1721" actId="208"/>
        <pc:sldMkLst>
          <pc:docMk/>
          <pc:sldMk cId="2502377661" sldId="287"/>
        </pc:sldMkLst>
        <pc:spChg chg="mod">
          <ac:chgData name="Rubix Stars" userId="b9854b8040c94f5b" providerId="LiveId" clId="{DBD61648-F2E8-44C1-8324-5540D97A2238}" dt="2025-06-26T20:22:23.225" v="1713" actId="1076"/>
          <ac:spMkLst>
            <pc:docMk/>
            <pc:sldMk cId="2502377661" sldId="287"/>
            <ac:spMk id="2" creationId="{94951654-45BA-8C42-A3EC-294FEE79907C}"/>
          </ac:spMkLst>
        </pc:spChg>
        <pc:spChg chg="mod">
          <ac:chgData name="Rubix Stars" userId="b9854b8040c94f5b" providerId="LiveId" clId="{DBD61648-F2E8-44C1-8324-5540D97A2238}" dt="2025-06-26T20:23:47.717" v="1721" actId="208"/>
          <ac:spMkLst>
            <pc:docMk/>
            <pc:sldMk cId="2502377661" sldId="287"/>
            <ac:spMk id="5" creationId="{B1E572E8-0495-15CD-C9EB-3AE101896817}"/>
          </ac:spMkLst>
        </pc:spChg>
        <pc:picChg chg="del">
          <ac:chgData name="Rubix Stars" userId="b9854b8040c94f5b" providerId="LiveId" clId="{DBD61648-F2E8-44C1-8324-5540D97A2238}" dt="2025-06-26T20:23:05.735" v="1714" actId="478"/>
          <ac:picMkLst>
            <pc:docMk/>
            <pc:sldMk cId="2502377661" sldId="287"/>
            <ac:picMk id="4" creationId="{94385199-1F14-FE9A-90CD-7E7CA564168C}"/>
          </ac:picMkLst>
        </pc:picChg>
        <pc:picChg chg="add mod">
          <ac:chgData name="Rubix Stars" userId="b9854b8040c94f5b" providerId="LiveId" clId="{DBD61648-F2E8-44C1-8324-5540D97A2238}" dt="2025-06-26T20:23:32.931" v="1720"/>
          <ac:picMkLst>
            <pc:docMk/>
            <pc:sldMk cId="2502377661" sldId="287"/>
            <ac:picMk id="5122" creationId="{9EF63E29-E3F7-1539-9F0A-803D22E044A9}"/>
          </ac:picMkLst>
        </pc:picChg>
      </pc:sldChg>
      <pc:sldChg chg="addSp delSp modSp new del mod">
        <pc:chgData name="Rubix Stars" userId="b9854b8040c94f5b" providerId="LiveId" clId="{DBD61648-F2E8-44C1-8324-5540D97A2238}" dt="2025-06-26T20:27:14.219" v="1800" actId="47"/>
        <pc:sldMkLst>
          <pc:docMk/>
          <pc:sldMk cId="959463687" sldId="288"/>
        </pc:sldMkLst>
        <pc:spChg chg="add mod">
          <ac:chgData name="Rubix Stars" userId="b9854b8040c94f5b" providerId="LiveId" clId="{DBD61648-F2E8-44C1-8324-5540D97A2238}" dt="2025-06-26T20:24:01.189" v="1723"/>
          <ac:spMkLst>
            <pc:docMk/>
            <pc:sldMk cId="959463687" sldId="288"/>
            <ac:spMk id="2" creationId="{2F4A159A-211E-0BFE-08D0-7D3913B1FBBC}"/>
          </ac:spMkLst>
        </pc:spChg>
        <pc:spChg chg="add del mod">
          <ac:chgData name="Rubix Stars" userId="b9854b8040c94f5b" providerId="LiveId" clId="{DBD61648-F2E8-44C1-8324-5540D97A2238}" dt="2025-06-26T20:26:58.578" v="1799"/>
          <ac:spMkLst>
            <pc:docMk/>
            <pc:sldMk cId="959463687" sldId="288"/>
            <ac:spMk id="5" creationId="{BEDFA1F2-7B2D-58BD-C3E9-635A723EA02F}"/>
          </ac:spMkLst>
        </pc:spChg>
        <pc:picChg chg="add mod ord">
          <ac:chgData name="Rubix Stars" userId="b9854b8040c94f5b" providerId="LiveId" clId="{DBD61648-F2E8-44C1-8324-5540D97A2238}" dt="2025-06-26T20:25:48.105" v="1768" actId="1076"/>
          <ac:picMkLst>
            <pc:docMk/>
            <pc:sldMk cId="959463687" sldId="288"/>
            <ac:picMk id="3" creationId="{BABDA5CB-1F40-4FE2-3E30-65C4D2F7FA34}"/>
          </ac:picMkLst>
        </pc:picChg>
      </pc:sldChg>
      <pc:sldChg chg="addSp modSp add mod">
        <pc:chgData name="Rubix Stars" userId="b9854b8040c94f5b" providerId="LiveId" clId="{DBD61648-F2E8-44C1-8324-5540D97A2238}" dt="2025-06-26T20:31:53.783" v="1875" actId="1076"/>
        <pc:sldMkLst>
          <pc:docMk/>
          <pc:sldMk cId="560141611" sldId="289"/>
        </pc:sldMkLst>
        <pc:spChg chg="add mod">
          <ac:chgData name="Rubix Stars" userId="b9854b8040c94f5b" providerId="LiveId" clId="{DBD61648-F2E8-44C1-8324-5540D97A2238}" dt="2025-06-26T20:31:53.783" v="1875" actId="1076"/>
          <ac:spMkLst>
            <pc:docMk/>
            <pc:sldMk cId="560141611" sldId="289"/>
            <ac:spMk id="4" creationId="{57C39E14-5587-DED4-8252-A9C4B4E9B69A}"/>
          </ac:spMkLst>
        </pc:spChg>
        <pc:spChg chg="mod">
          <ac:chgData name="Rubix Stars" userId="b9854b8040c94f5b" providerId="LiveId" clId="{DBD61648-F2E8-44C1-8324-5540D97A2238}" dt="2025-06-26T20:28:46.568" v="1831" actId="20577"/>
          <ac:spMkLst>
            <pc:docMk/>
            <pc:sldMk cId="560141611" sldId="289"/>
            <ac:spMk id="5" creationId="{27F76B38-B9BE-5334-F166-447778049AAA}"/>
          </ac:spMkLst>
        </pc:spChg>
      </pc:sldChg>
      <pc:sldChg chg="add del">
        <pc:chgData name="Rubix Stars" userId="b9854b8040c94f5b" providerId="LiveId" clId="{DBD61648-F2E8-44C1-8324-5540D97A2238}" dt="2025-06-26T20:26:09.434" v="1770" actId="47"/>
        <pc:sldMkLst>
          <pc:docMk/>
          <pc:sldMk cId="1882653738" sldId="289"/>
        </pc:sldMkLst>
      </pc:sldChg>
      <pc:sldChg chg="add del">
        <pc:chgData name="Rubix Stars" userId="b9854b8040c94f5b" providerId="LiveId" clId="{DBD61648-F2E8-44C1-8324-5540D97A2238}" dt="2025-06-26T20:26:18.007" v="1779"/>
        <pc:sldMkLst>
          <pc:docMk/>
          <pc:sldMk cId="1976580143" sldId="290"/>
        </pc:sldMkLst>
      </pc:sldChg>
      <pc:sldChg chg="add del">
        <pc:chgData name="Rubix Stars" userId="b9854b8040c94f5b" providerId="LiveId" clId="{DBD61648-F2E8-44C1-8324-5540D97A2238}" dt="2025-06-26T20:26:09.698" v="1771" actId="47"/>
        <pc:sldMkLst>
          <pc:docMk/>
          <pc:sldMk cId="2800414107" sldId="290"/>
        </pc:sldMkLst>
      </pc:sldChg>
      <pc:sldChg chg="addSp modSp add mod">
        <pc:chgData name="Rubix Stars" userId="b9854b8040c94f5b" providerId="LiveId" clId="{DBD61648-F2E8-44C1-8324-5540D97A2238}" dt="2025-06-26T20:31:55.459" v="1876"/>
        <pc:sldMkLst>
          <pc:docMk/>
          <pc:sldMk cId="3203968995" sldId="290"/>
        </pc:sldMkLst>
        <pc:spChg chg="add mod">
          <ac:chgData name="Rubix Stars" userId="b9854b8040c94f5b" providerId="LiveId" clId="{DBD61648-F2E8-44C1-8324-5540D97A2238}" dt="2025-06-26T20:31:55.459" v="1876"/>
          <ac:spMkLst>
            <pc:docMk/>
            <pc:sldMk cId="3203968995" sldId="290"/>
            <ac:spMk id="4" creationId="{BA91DF30-1AB4-F1D8-6947-33611D3A4665}"/>
          </ac:spMkLst>
        </pc:spChg>
        <pc:spChg chg="mod">
          <ac:chgData name="Rubix Stars" userId="b9854b8040c94f5b" providerId="LiveId" clId="{DBD61648-F2E8-44C1-8324-5540D97A2238}" dt="2025-06-26T20:28:50.608" v="1834" actId="20577"/>
          <ac:spMkLst>
            <pc:docMk/>
            <pc:sldMk cId="3203968995" sldId="290"/>
            <ac:spMk id="5" creationId="{E11FDC03-3731-D713-0004-A8A4D3A765C2}"/>
          </ac:spMkLst>
        </pc:spChg>
      </pc:sldChg>
      <pc:sldChg chg="addSp modSp add mod">
        <pc:chgData name="Rubix Stars" userId="b9854b8040c94f5b" providerId="LiveId" clId="{DBD61648-F2E8-44C1-8324-5540D97A2238}" dt="2025-06-26T20:31:56.521" v="1877"/>
        <pc:sldMkLst>
          <pc:docMk/>
          <pc:sldMk cId="1760787086" sldId="291"/>
        </pc:sldMkLst>
        <pc:spChg chg="add mod">
          <ac:chgData name="Rubix Stars" userId="b9854b8040c94f5b" providerId="LiveId" clId="{DBD61648-F2E8-44C1-8324-5540D97A2238}" dt="2025-06-26T20:31:56.521" v="1877"/>
          <ac:spMkLst>
            <pc:docMk/>
            <pc:sldMk cId="1760787086" sldId="291"/>
            <ac:spMk id="4" creationId="{6CE7C465-6A63-E0C0-B575-439655B33413}"/>
          </ac:spMkLst>
        </pc:spChg>
        <pc:spChg chg="mod">
          <ac:chgData name="Rubix Stars" userId="b9854b8040c94f5b" providerId="LiveId" clId="{DBD61648-F2E8-44C1-8324-5540D97A2238}" dt="2025-06-26T20:28:54.911" v="1837" actId="20577"/>
          <ac:spMkLst>
            <pc:docMk/>
            <pc:sldMk cId="1760787086" sldId="291"/>
            <ac:spMk id="5" creationId="{84696BA1-FCC1-28CF-0B99-60C516203834}"/>
          </ac:spMkLst>
        </pc:spChg>
      </pc:sldChg>
      <pc:sldChg chg="add del">
        <pc:chgData name="Rubix Stars" userId="b9854b8040c94f5b" providerId="LiveId" clId="{DBD61648-F2E8-44C1-8324-5540D97A2238}" dt="2025-06-26T20:26:10.145" v="1772" actId="47"/>
        <pc:sldMkLst>
          <pc:docMk/>
          <pc:sldMk cId="1771710660" sldId="291"/>
        </pc:sldMkLst>
      </pc:sldChg>
      <pc:sldChg chg="add del">
        <pc:chgData name="Rubix Stars" userId="b9854b8040c94f5b" providerId="LiveId" clId="{DBD61648-F2E8-44C1-8324-5540D97A2238}" dt="2025-06-26T20:26:11.225" v="1773" actId="47"/>
        <pc:sldMkLst>
          <pc:docMk/>
          <pc:sldMk cId="545272856" sldId="292"/>
        </pc:sldMkLst>
      </pc:sldChg>
      <pc:sldChg chg="addSp modSp add mod">
        <pc:chgData name="Rubix Stars" userId="b9854b8040c94f5b" providerId="LiveId" clId="{DBD61648-F2E8-44C1-8324-5540D97A2238}" dt="2025-06-26T20:31:58.097" v="1878"/>
        <pc:sldMkLst>
          <pc:docMk/>
          <pc:sldMk cId="4120165580" sldId="292"/>
        </pc:sldMkLst>
        <pc:spChg chg="add mod">
          <ac:chgData name="Rubix Stars" userId="b9854b8040c94f5b" providerId="LiveId" clId="{DBD61648-F2E8-44C1-8324-5540D97A2238}" dt="2025-06-26T20:31:58.097" v="1878"/>
          <ac:spMkLst>
            <pc:docMk/>
            <pc:sldMk cId="4120165580" sldId="292"/>
            <ac:spMk id="4" creationId="{FA02262C-FA0C-4071-6D05-AE2216CC5946}"/>
          </ac:spMkLst>
        </pc:spChg>
        <pc:spChg chg="mod">
          <ac:chgData name="Rubix Stars" userId="b9854b8040c94f5b" providerId="LiveId" clId="{DBD61648-F2E8-44C1-8324-5540D97A2238}" dt="2025-06-26T20:28:59.352" v="1840" actId="20577"/>
          <ac:spMkLst>
            <pc:docMk/>
            <pc:sldMk cId="4120165580" sldId="292"/>
            <ac:spMk id="5" creationId="{B1A39855-83C7-B8C7-6954-1BA8FFCF75FD}"/>
          </ac:spMkLst>
        </pc:spChg>
      </pc:sldChg>
      <pc:sldChg chg="addSp modSp add mod">
        <pc:chgData name="Rubix Stars" userId="b9854b8040c94f5b" providerId="LiveId" clId="{DBD61648-F2E8-44C1-8324-5540D97A2238}" dt="2025-06-26T20:31:59.271" v="1879"/>
        <pc:sldMkLst>
          <pc:docMk/>
          <pc:sldMk cId="1173985102" sldId="293"/>
        </pc:sldMkLst>
        <pc:spChg chg="add mod">
          <ac:chgData name="Rubix Stars" userId="b9854b8040c94f5b" providerId="LiveId" clId="{DBD61648-F2E8-44C1-8324-5540D97A2238}" dt="2025-06-26T20:31:59.271" v="1879"/>
          <ac:spMkLst>
            <pc:docMk/>
            <pc:sldMk cId="1173985102" sldId="293"/>
            <ac:spMk id="4" creationId="{A25D6BF5-D0CF-25B1-A323-7030BAB014B0}"/>
          </ac:spMkLst>
        </pc:spChg>
        <pc:spChg chg="mod">
          <ac:chgData name="Rubix Stars" userId="b9854b8040c94f5b" providerId="LiveId" clId="{DBD61648-F2E8-44C1-8324-5540D97A2238}" dt="2025-06-26T20:30:38.023" v="1869" actId="20577"/>
          <ac:spMkLst>
            <pc:docMk/>
            <pc:sldMk cId="1173985102" sldId="293"/>
            <ac:spMk id="5" creationId="{B15B71BF-E19D-2BEF-5667-B03F110A87BC}"/>
          </ac:spMkLst>
        </pc:spChg>
      </pc:sldChg>
      <pc:sldChg chg="add del">
        <pc:chgData name="Rubix Stars" userId="b9854b8040c94f5b" providerId="LiveId" clId="{DBD61648-F2E8-44C1-8324-5540D97A2238}" dt="2025-06-26T20:26:11.462" v="1774" actId="47"/>
        <pc:sldMkLst>
          <pc:docMk/>
          <pc:sldMk cId="1458662965" sldId="293"/>
        </pc:sldMkLst>
      </pc:sldChg>
      <pc:sldChg chg="addSp modSp add">
        <pc:chgData name="Rubix Stars" userId="b9854b8040c94f5b" providerId="LiveId" clId="{DBD61648-F2E8-44C1-8324-5540D97A2238}" dt="2025-06-26T20:32:00.556" v="1880"/>
        <pc:sldMkLst>
          <pc:docMk/>
          <pc:sldMk cId="360874175" sldId="294"/>
        </pc:sldMkLst>
        <pc:spChg chg="add mod">
          <ac:chgData name="Rubix Stars" userId="b9854b8040c94f5b" providerId="LiveId" clId="{DBD61648-F2E8-44C1-8324-5540D97A2238}" dt="2025-06-26T20:32:00.556" v="1880"/>
          <ac:spMkLst>
            <pc:docMk/>
            <pc:sldMk cId="360874175" sldId="294"/>
            <ac:spMk id="4" creationId="{CA57C26B-1912-61D5-55E3-D1890D74291A}"/>
          </ac:spMkLst>
        </pc:spChg>
      </pc:sldChg>
      <pc:sldChg chg="add del">
        <pc:chgData name="Rubix Stars" userId="b9854b8040c94f5b" providerId="LiveId" clId="{DBD61648-F2E8-44C1-8324-5540D97A2238}" dt="2025-06-26T20:26:11.690" v="1775" actId="47"/>
        <pc:sldMkLst>
          <pc:docMk/>
          <pc:sldMk cId="2929108288" sldId="294"/>
        </pc:sldMkLst>
      </pc:sldChg>
      <pc:sldChg chg="add del">
        <pc:chgData name="Rubix Stars" userId="b9854b8040c94f5b" providerId="LiveId" clId="{DBD61648-F2E8-44C1-8324-5540D97A2238}" dt="2025-06-26T20:26:12.264" v="1776" actId="47"/>
        <pc:sldMkLst>
          <pc:docMk/>
          <pc:sldMk cId="2502894671" sldId="295"/>
        </pc:sldMkLst>
      </pc:sldChg>
      <pc:sldChg chg="addSp delSp modSp add mod ord">
        <pc:chgData name="Rubix Stars" userId="b9854b8040c94f5b" providerId="LiveId" clId="{DBD61648-F2E8-44C1-8324-5540D97A2238}" dt="2025-06-27T00:42:27.598" v="1903" actId="14100"/>
        <pc:sldMkLst>
          <pc:docMk/>
          <pc:sldMk cId="3765870374" sldId="297"/>
        </pc:sldMkLst>
        <pc:spChg chg="del">
          <ac:chgData name="Rubix Stars" userId="b9854b8040c94f5b" providerId="LiveId" clId="{DBD61648-F2E8-44C1-8324-5540D97A2238}" dt="2025-06-27T00:37:53.744" v="1883" actId="478"/>
          <ac:spMkLst>
            <pc:docMk/>
            <pc:sldMk cId="3765870374" sldId="297"/>
            <ac:spMk id="3" creationId="{2CF1E307-43A0-E886-A622-80CF0ADACBD6}"/>
          </ac:spMkLst>
        </pc:spChg>
        <pc:spChg chg="del">
          <ac:chgData name="Rubix Stars" userId="b9854b8040c94f5b" providerId="LiveId" clId="{DBD61648-F2E8-44C1-8324-5540D97A2238}" dt="2025-06-27T00:37:55.304" v="1884" actId="478"/>
          <ac:spMkLst>
            <pc:docMk/>
            <pc:sldMk cId="3765870374" sldId="297"/>
            <ac:spMk id="4" creationId="{31DA2B84-2F97-7D5E-FAEC-EEE92722F975}"/>
          </ac:spMkLst>
        </pc:spChg>
        <pc:spChg chg="del">
          <ac:chgData name="Rubix Stars" userId="b9854b8040c94f5b" providerId="LiveId" clId="{DBD61648-F2E8-44C1-8324-5540D97A2238}" dt="2025-06-27T00:37:58.176" v="1886" actId="478"/>
          <ac:spMkLst>
            <pc:docMk/>
            <pc:sldMk cId="3765870374" sldId="297"/>
            <ac:spMk id="8" creationId="{6EE79B52-11EF-C263-69A8-BEE6FE043BF2}"/>
          </ac:spMkLst>
        </pc:spChg>
        <pc:spChg chg="del">
          <ac:chgData name="Rubix Stars" userId="b9854b8040c94f5b" providerId="LiveId" clId="{DBD61648-F2E8-44C1-8324-5540D97A2238}" dt="2025-06-27T00:37:56.961" v="1885" actId="478"/>
          <ac:spMkLst>
            <pc:docMk/>
            <pc:sldMk cId="3765870374" sldId="297"/>
            <ac:spMk id="11" creationId="{CB00D132-82C8-22C2-3AE9-DD2E5049876E}"/>
          </ac:spMkLst>
        </pc:spChg>
        <pc:picChg chg="del">
          <ac:chgData name="Rubix Stars" userId="b9854b8040c94f5b" providerId="LiveId" clId="{DBD61648-F2E8-44C1-8324-5540D97A2238}" dt="2025-06-27T00:37:51.712" v="1882" actId="478"/>
          <ac:picMkLst>
            <pc:docMk/>
            <pc:sldMk cId="3765870374" sldId="297"/>
            <ac:picMk id="6" creationId="{07B65E92-8A70-8D82-E747-47169270082A}"/>
          </ac:picMkLst>
        </pc:picChg>
        <pc:picChg chg="add del mod">
          <ac:chgData name="Rubix Stars" userId="b9854b8040c94f5b" providerId="LiveId" clId="{DBD61648-F2E8-44C1-8324-5540D97A2238}" dt="2025-06-27T00:41:34.971" v="1899" actId="478"/>
          <ac:picMkLst>
            <pc:docMk/>
            <pc:sldMk cId="3765870374" sldId="297"/>
            <ac:picMk id="1026" creationId="{9494C650-1A76-6E62-B4D3-8ED188C36DD0}"/>
          </ac:picMkLst>
        </pc:picChg>
        <pc:picChg chg="add mod">
          <ac:chgData name="Rubix Stars" userId="b9854b8040c94f5b" providerId="LiveId" clId="{DBD61648-F2E8-44C1-8324-5540D97A2238}" dt="2025-06-27T00:42:27.598" v="1903" actId="14100"/>
          <ac:picMkLst>
            <pc:docMk/>
            <pc:sldMk cId="3765870374" sldId="297"/>
            <ac:picMk id="1028" creationId="{2D872CD6-127D-AB09-4477-466017134633}"/>
          </ac:picMkLst>
        </pc:picChg>
        <pc:picChg chg="add mod">
          <ac:chgData name="Rubix Stars" userId="b9854b8040c94f5b" providerId="LiveId" clId="{DBD61648-F2E8-44C1-8324-5540D97A2238}" dt="2025-06-27T00:42:22.006" v="1902" actId="1076"/>
          <ac:picMkLst>
            <pc:docMk/>
            <pc:sldMk cId="3765870374" sldId="297"/>
            <ac:picMk id="1030" creationId="{E5E1481E-8366-3100-5A81-E2C43EB4E771}"/>
          </ac:picMkLst>
        </pc:picChg>
        <pc:cxnChg chg="del mod">
          <ac:chgData name="Rubix Stars" userId="b9854b8040c94f5b" providerId="LiveId" clId="{DBD61648-F2E8-44C1-8324-5540D97A2238}" dt="2025-06-27T00:37:59.360" v="1887" actId="478"/>
          <ac:cxnSpMkLst>
            <pc:docMk/>
            <pc:sldMk cId="3765870374" sldId="297"/>
            <ac:cxnSpMk id="10" creationId="{BEDC6754-3B3A-6BC2-D703-72EE2559B22D}"/>
          </ac:cxnSpMkLst>
        </pc:cxnChg>
      </pc:sldChg>
      <pc:sldChg chg="addSp modSp add mod ord">
        <pc:chgData name="Rubix Stars" userId="b9854b8040c94f5b" providerId="LiveId" clId="{DBD61648-F2E8-44C1-8324-5540D97A2238}" dt="2025-06-27T00:45:08.930" v="1930" actId="1076"/>
        <pc:sldMkLst>
          <pc:docMk/>
          <pc:sldMk cId="2031813322" sldId="298"/>
        </pc:sldMkLst>
        <pc:spChg chg="add mod">
          <ac:chgData name="Rubix Stars" userId="b9854b8040c94f5b" providerId="LiveId" clId="{DBD61648-F2E8-44C1-8324-5540D97A2238}" dt="2025-06-27T00:45:08.930" v="1930" actId="1076"/>
          <ac:spMkLst>
            <pc:docMk/>
            <pc:sldMk cId="2031813322" sldId="298"/>
            <ac:spMk id="3" creationId="{F156ADBE-1EB9-F5E3-97A9-FC0F0348B814}"/>
          </ac:spMkLst>
        </pc:spChg>
        <pc:picChg chg="add mod">
          <ac:chgData name="Rubix Stars" userId="b9854b8040c94f5b" providerId="LiveId" clId="{DBD61648-F2E8-44C1-8324-5540D97A2238}" dt="2025-06-27T00:43:42.663" v="1908" actId="1076"/>
          <ac:picMkLst>
            <pc:docMk/>
            <pc:sldMk cId="2031813322" sldId="298"/>
            <ac:picMk id="2050" creationId="{2A5064D2-CFF8-CBB1-4395-B5C00981D9B3}"/>
          </ac:picMkLst>
        </pc:picChg>
        <pc:picChg chg="add mod">
          <ac:chgData name="Rubix Stars" userId="b9854b8040c94f5b" providerId="LiveId" clId="{DBD61648-F2E8-44C1-8324-5540D97A2238}" dt="2025-06-27T00:44:40.071" v="1911" actId="1076"/>
          <ac:picMkLst>
            <pc:docMk/>
            <pc:sldMk cId="2031813322" sldId="298"/>
            <ac:picMk id="2052" creationId="{275C5169-859B-8D9C-08D8-71EAE221B743}"/>
          </ac:picMkLst>
        </pc:picChg>
      </pc:sldChg>
      <pc:sldChg chg="addSp delSp modSp add mod ord">
        <pc:chgData name="Rubix Stars" userId="b9854b8040c94f5b" providerId="LiveId" clId="{DBD61648-F2E8-44C1-8324-5540D97A2238}" dt="2025-06-27T00:48:02.333" v="1982" actId="14100"/>
        <pc:sldMkLst>
          <pc:docMk/>
          <pc:sldMk cId="2849648491" sldId="299"/>
        </pc:sldMkLst>
        <pc:spChg chg="del">
          <ac:chgData name="Rubix Stars" userId="b9854b8040c94f5b" providerId="LiveId" clId="{DBD61648-F2E8-44C1-8324-5540D97A2238}" dt="2025-06-27T00:46:04.822" v="1936" actId="478"/>
          <ac:spMkLst>
            <pc:docMk/>
            <pc:sldMk cId="2849648491" sldId="299"/>
            <ac:spMk id="3" creationId="{156DCA04-055C-0836-4A0E-067BA9ED447C}"/>
          </ac:spMkLst>
        </pc:spChg>
        <pc:spChg chg="add mod">
          <ac:chgData name="Rubix Stars" userId="b9854b8040c94f5b" providerId="LiveId" clId="{DBD61648-F2E8-44C1-8324-5540D97A2238}" dt="2025-06-27T00:47:19.811" v="1975" actId="1076"/>
          <ac:spMkLst>
            <pc:docMk/>
            <pc:sldMk cId="2849648491" sldId="299"/>
            <ac:spMk id="4" creationId="{27CC8695-C521-79FC-B609-3D33711DDB92}"/>
          </ac:spMkLst>
        </pc:spChg>
        <pc:picChg chg="mod">
          <ac:chgData name="Rubix Stars" userId="b9854b8040c94f5b" providerId="LiveId" clId="{DBD61648-F2E8-44C1-8324-5540D97A2238}" dt="2025-06-27T00:47:16.942" v="1974" actId="1076"/>
          <ac:picMkLst>
            <pc:docMk/>
            <pc:sldMk cId="2849648491" sldId="299"/>
            <ac:picMk id="2" creationId="{A7CA07AD-3190-17B3-3E7C-C54EE99CE323}"/>
          </ac:picMkLst>
        </pc:picChg>
        <pc:picChg chg="del">
          <ac:chgData name="Rubix Stars" userId="b9854b8040c94f5b" providerId="LiveId" clId="{DBD61648-F2E8-44C1-8324-5540D97A2238}" dt="2025-06-27T00:45:36.222" v="1934" actId="478"/>
          <ac:picMkLst>
            <pc:docMk/>
            <pc:sldMk cId="2849648491" sldId="299"/>
            <ac:picMk id="2050" creationId="{1E14E637-737E-34A7-8B1A-9DF1FEA48B59}"/>
          </ac:picMkLst>
        </pc:picChg>
        <pc:picChg chg="del">
          <ac:chgData name="Rubix Stars" userId="b9854b8040c94f5b" providerId="LiveId" clId="{DBD61648-F2E8-44C1-8324-5540D97A2238}" dt="2025-06-27T00:45:36.590" v="1935" actId="478"/>
          <ac:picMkLst>
            <pc:docMk/>
            <pc:sldMk cId="2849648491" sldId="299"/>
            <ac:picMk id="2052" creationId="{B14D00C4-5CDB-9F49-7BAA-24DF320EFA7A}"/>
          </ac:picMkLst>
        </pc:picChg>
        <pc:picChg chg="add mod">
          <ac:chgData name="Rubix Stars" userId="b9854b8040c94f5b" providerId="LiveId" clId="{DBD61648-F2E8-44C1-8324-5540D97A2238}" dt="2025-06-27T00:46:08.864" v="1938" actId="1076"/>
          <ac:picMkLst>
            <pc:docMk/>
            <pc:sldMk cId="2849648491" sldId="299"/>
            <ac:picMk id="3074" creationId="{F9C39C2B-DA33-E1DB-4CA0-52D4CFD4E90A}"/>
          </ac:picMkLst>
        </pc:picChg>
        <pc:picChg chg="add mod">
          <ac:chgData name="Rubix Stars" userId="b9854b8040c94f5b" providerId="LiveId" clId="{DBD61648-F2E8-44C1-8324-5540D97A2238}" dt="2025-06-27T00:48:02.333" v="1982" actId="14100"/>
          <ac:picMkLst>
            <pc:docMk/>
            <pc:sldMk cId="2849648491" sldId="299"/>
            <ac:picMk id="3076" creationId="{7BAD6214-2247-45F8-3451-605B005EDED0}"/>
          </ac:picMkLst>
        </pc:picChg>
        <pc:cxnChg chg="add mod">
          <ac:chgData name="Rubix Stars" userId="b9854b8040c94f5b" providerId="LiveId" clId="{DBD61648-F2E8-44C1-8324-5540D97A2238}" dt="2025-06-27T00:47:36.902" v="1978" actId="14100"/>
          <ac:cxnSpMkLst>
            <pc:docMk/>
            <pc:sldMk cId="2849648491" sldId="299"/>
            <ac:cxnSpMk id="6" creationId="{6A08D3BA-D4ED-1061-14A4-3A8351BFF1AB}"/>
          </ac:cxnSpMkLst>
        </pc:cxnChg>
      </pc:sldChg>
      <pc:sldMasterChg chg="setBg modSldLayout">
        <pc:chgData name="Rubix Stars" userId="b9854b8040c94f5b" providerId="LiveId" clId="{DBD61648-F2E8-44C1-8324-5540D97A2238}" dt="2025-06-26T18:20:26.337" v="1358"/>
        <pc:sldMasterMkLst>
          <pc:docMk/>
          <pc:sldMasterMk cId="638822578" sldId="2147483648"/>
        </pc:sldMasterMkLst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584967274" sldId="2147483649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2516369544" sldId="2147483650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952093028" sldId="2147483651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3893734806" sldId="2147483652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1450141381" sldId="2147483653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162112175" sldId="2147483654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979260089" sldId="2147483655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4284654305" sldId="2147483656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942392670" sldId="2147483657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3446717234" sldId="2147483658"/>
          </pc:sldLayoutMkLst>
        </pc:sldLayoutChg>
        <pc:sldLayoutChg chg="setBg">
          <pc:chgData name="Rubix Stars" userId="b9854b8040c94f5b" providerId="LiveId" clId="{DBD61648-F2E8-44C1-8324-5540D97A2238}" dt="2025-06-26T18:20:26.337" v="1358"/>
          <pc:sldLayoutMkLst>
            <pc:docMk/>
            <pc:sldMasterMk cId="638822578" sldId="2147483648"/>
            <pc:sldLayoutMk cId="1317654562" sldId="2147483659"/>
          </pc:sldLayoutMkLst>
        </pc:sldLayoutChg>
      </pc:sldMasterChg>
    </pc:docChg>
  </pc:docChgLst>
  <pc:docChgLst>
    <pc:chgData name="Rubix Stars" userId="b9854b8040c94f5b" providerId="LiveId" clId="{E64909C3-ABA9-42B8-AE0A-DABBBB41523C}"/>
    <pc:docChg chg="undo custSel addSld delSld modSld">
      <pc:chgData name="Rubix Stars" userId="b9854b8040c94f5b" providerId="LiveId" clId="{E64909C3-ABA9-42B8-AE0A-DABBBB41523C}" dt="2025-06-27T01:07:46.506" v="170" actId="47"/>
      <pc:docMkLst>
        <pc:docMk/>
      </pc:docMkLst>
      <pc:sldChg chg="add">
        <pc:chgData name="Rubix Stars" userId="b9854b8040c94f5b" providerId="LiveId" clId="{E64909C3-ABA9-42B8-AE0A-DABBBB41523C}" dt="2025-06-27T00:49:28.222" v="0"/>
        <pc:sldMkLst>
          <pc:docMk/>
          <pc:sldMk cId="0" sldId="256"/>
        </pc:sldMkLst>
      </pc:sldChg>
      <pc:sldChg chg="delSp modSp mod">
        <pc:chgData name="Rubix Stars" userId="b9854b8040c94f5b" providerId="LiveId" clId="{E64909C3-ABA9-42B8-AE0A-DABBBB41523C}" dt="2025-06-27T00:56:00.042" v="83" actId="1076"/>
        <pc:sldMkLst>
          <pc:docMk/>
          <pc:sldMk cId="1979023851" sldId="257"/>
        </pc:sldMkLst>
        <pc:spChg chg="del">
          <ac:chgData name="Rubix Stars" userId="b9854b8040c94f5b" providerId="LiveId" clId="{E64909C3-ABA9-42B8-AE0A-DABBBB41523C}" dt="2025-06-27T00:55:28.450" v="55" actId="478"/>
          <ac:spMkLst>
            <pc:docMk/>
            <pc:sldMk cId="1979023851" sldId="257"/>
            <ac:spMk id="3" creationId="{C6470E87-B848-C422-E3F9-44211DAC630F}"/>
          </ac:spMkLst>
        </pc:spChg>
        <pc:spChg chg="mod">
          <ac:chgData name="Rubix Stars" userId="b9854b8040c94f5b" providerId="LiveId" clId="{E64909C3-ABA9-42B8-AE0A-DABBBB41523C}" dt="2025-06-27T00:56:00.042" v="83" actId="1076"/>
          <ac:spMkLst>
            <pc:docMk/>
            <pc:sldMk cId="1979023851" sldId="257"/>
            <ac:spMk id="5" creationId="{9764231C-CEA9-095E-3C0F-BF7E6FB525E2}"/>
          </ac:spMkLst>
        </pc:spChg>
        <pc:spChg chg="del">
          <ac:chgData name="Rubix Stars" userId="b9854b8040c94f5b" providerId="LiveId" clId="{E64909C3-ABA9-42B8-AE0A-DABBBB41523C}" dt="2025-06-27T00:55:32.699" v="56" actId="478"/>
          <ac:spMkLst>
            <pc:docMk/>
            <pc:sldMk cId="1979023851" sldId="257"/>
            <ac:spMk id="6" creationId="{EFE402CC-6FEF-696B-8825-B877C9ED2744}"/>
          </ac:spMkLst>
        </pc:spChg>
        <pc:spChg chg="del">
          <ac:chgData name="Rubix Stars" userId="b9854b8040c94f5b" providerId="LiveId" clId="{E64909C3-ABA9-42B8-AE0A-DABBBB41523C}" dt="2025-06-27T00:55:25.802" v="54" actId="478"/>
          <ac:spMkLst>
            <pc:docMk/>
            <pc:sldMk cId="1979023851" sldId="257"/>
            <ac:spMk id="7" creationId="{C5C1CD0D-2316-04E8-79AA-7FDCF735AC82}"/>
          </ac:spMkLst>
        </pc:spChg>
        <pc:picChg chg="del">
          <ac:chgData name="Rubix Stars" userId="b9854b8040c94f5b" providerId="LiveId" clId="{E64909C3-ABA9-42B8-AE0A-DABBBB41523C}" dt="2025-06-27T00:55:22.618" v="53" actId="478"/>
          <ac:picMkLst>
            <pc:docMk/>
            <pc:sldMk cId="1979023851" sldId="257"/>
            <ac:picMk id="9" creationId="{1D37931E-E3A0-320F-C775-44D34FC2E723}"/>
          </ac:picMkLst>
        </pc:picChg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262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263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264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0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1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2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3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4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5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6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7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8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09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10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11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12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13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14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15"/>
        </pc:sldMkLst>
      </pc:sldChg>
      <pc:sldChg chg="add">
        <pc:chgData name="Rubix Stars" userId="b9854b8040c94f5b" providerId="LiveId" clId="{E64909C3-ABA9-42B8-AE0A-DABBBB41523C}" dt="2025-06-27T00:49:28.222" v="0"/>
        <pc:sldMkLst>
          <pc:docMk/>
          <pc:sldMk cId="0" sldId="316"/>
        </pc:sldMkLst>
      </pc:sldChg>
      <pc:sldChg chg="addSp new mod">
        <pc:chgData name="Rubix Stars" userId="b9854b8040c94f5b" providerId="LiveId" clId="{E64909C3-ABA9-42B8-AE0A-DABBBB41523C}" dt="2025-06-27T00:52:37.399" v="11" actId="22"/>
        <pc:sldMkLst>
          <pc:docMk/>
          <pc:sldMk cId="64122194" sldId="317"/>
        </pc:sldMkLst>
        <pc:picChg chg="add">
          <ac:chgData name="Rubix Stars" userId="b9854b8040c94f5b" providerId="LiveId" clId="{E64909C3-ABA9-42B8-AE0A-DABBBB41523C}" dt="2025-06-27T00:52:37.399" v="11" actId="22"/>
          <ac:picMkLst>
            <pc:docMk/>
            <pc:sldMk cId="64122194" sldId="317"/>
            <ac:picMk id="7" creationId="{D4AD0E09-C944-CF85-E474-339881D2A20D}"/>
          </ac:picMkLst>
        </pc:picChg>
      </pc:sldChg>
      <pc:sldChg chg="modSp add del mod">
        <pc:chgData name="Rubix Stars" userId="b9854b8040c94f5b" providerId="LiveId" clId="{E64909C3-ABA9-42B8-AE0A-DABBBB41523C}" dt="2025-06-27T00:51:22.453" v="9"/>
        <pc:sldMkLst>
          <pc:docMk/>
          <pc:sldMk cId="3903493636" sldId="317"/>
        </pc:sldMkLst>
        <pc:spChg chg="mod">
          <ac:chgData name="Rubix Stars" userId="b9854b8040c94f5b" providerId="LiveId" clId="{E64909C3-ABA9-42B8-AE0A-DABBBB41523C}" dt="2025-06-27T00:51:22.453" v="9"/>
          <ac:spMkLst>
            <pc:docMk/>
            <pc:sldMk cId="3903493636" sldId="317"/>
            <ac:spMk id="3" creationId="{86240526-8159-C634-74B3-44ADA5E40742}"/>
          </ac:spMkLst>
        </pc:spChg>
      </pc:sldChg>
      <pc:sldChg chg="addSp delSp new mod">
        <pc:chgData name="Rubix Stars" userId="b9854b8040c94f5b" providerId="LiveId" clId="{E64909C3-ABA9-42B8-AE0A-DABBBB41523C}" dt="2025-06-27T00:53:02.486" v="26" actId="22"/>
        <pc:sldMkLst>
          <pc:docMk/>
          <pc:sldMk cId="853552823" sldId="318"/>
        </pc:sldMkLst>
        <pc:spChg chg="del">
          <ac:chgData name="Rubix Stars" userId="b9854b8040c94f5b" providerId="LiveId" clId="{E64909C3-ABA9-42B8-AE0A-DABBBB41523C}" dt="2025-06-27T00:52:46.998" v="13" actId="478"/>
          <ac:spMkLst>
            <pc:docMk/>
            <pc:sldMk cId="853552823" sldId="318"/>
            <ac:spMk id="2" creationId="{80D1D5E8-3ACD-17E5-7279-B9DC1F39F98D}"/>
          </ac:spMkLst>
        </pc:spChg>
        <pc:spChg chg="del">
          <ac:chgData name="Rubix Stars" userId="b9854b8040c94f5b" providerId="LiveId" clId="{E64909C3-ABA9-42B8-AE0A-DABBBB41523C}" dt="2025-06-27T00:52:46.998" v="13" actId="478"/>
          <ac:spMkLst>
            <pc:docMk/>
            <pc:sldMk cId="853552823" sldId="318"/>
            <ac:spMk id="3" creationId="{973A3A12-CB60-228D-2797-E61A88800A20}"/>
          </ac:spMkLst>
        </pc:spChg>
        <pc:spChg chg="del">
          <ac:chgData name="Rubix Stars" userId="b9854b8040c94f5b" providerId="LiveId" clId="{E64909C3-ABA9-42B8-AE0A-DABBBB41523C}" dt="2025-06-27T00:52:46.998" v="13" actId="478"/>
          <ac:spMkLst>
            <pc:docMk/>
            <pc:sldMk cId="853552823" sldId="318"/>
            <ac:spMk id="4" creationId="{25B2BA37-00BE-F8F2-8B2C-ACC43FAE9F9C}"/>
          </ac:spMkLst>
        </pc:spChg>
        <pc:spChg chg="del">
          <ac:chgData name="Rubix Stars" userId="b9854b8040c94f5b" providerId="LiveId" clId="{E64909C3-ABA9-42B8-AE0A-DABBBB41523C}" dt="2025-06-27T00:52:46.998" v="13" actId="478"/>
          <ac:spMkLst>
            <pc:docMk/>
            <pc:sldMk cId="853552823" sldId="318"/>
            <ac:spMk id="5" creationId="{AA24ED1E-7EED-05B4-0ADE-4E1193EAE638}"/>
          </ac:spMkLst>
        </pc:spChg>
        <pc:picChg chg="add">
          <ac:chgData name="Rubix Stars" userId="b9854b8040c94f5b" providerId="LiveId" clId="{E64909C3-ABA9-42B8-AE0A-DABBBB41523C}" dt="2025-06-27T00:53:02.486" v="26" actId="22"/>
          <ac:picMkLst>
            <pc:docMk/>
            <pc:sldMk cId="853552823" sldId="318"/>
            <ac:picMk id="7" creationId="{C475B814-54DD-1107-E05C-A79D46DD60BA}"/>
          </ac:picMkLst>
        </pc:picChg>
      </pc:sldChg>
      <pc:sldChg chg="add del">
        <pc:chgData name="Rubix Stars" userId="b9854b8040c94f5b" providerId="LiveId" clId="{E64909C3-ABA9-42B8-AE0A-DABBBB41523C}" dt="2025-06-27T00:51:22.453" v="9"/>
        <pc:sldMkLst>
          <pc:docMk/>
          <pc:sldMk cId="853627399" sldId="318"/>
        </pc:sldMkLst>
      </pc:sldChg>
      <pc:sldChg chg="add del">
        <pc:chgData name="Rubix Stars" userId="b9854b8040c94f5b" providerId="LiveId" clId="{E64909C3-ABA9-42B8-AE0A-DABBBB41523C}" dt="2025-06-27T00:51:22.453" v="9"/>
        <pc:sldMkLst>
          <pc:docMk/>
          <pc:sldMk cId="764693052" sldId="319"/>
        </pc:sldMkLst>
      </pc:sldChg>
      <pc:sldChg chg="addSp add mod">
        <pc:chgData name="Rubix Stars" userId="b9854b8040c94f5b" providerId="LiveId" clId="{E64909C3-ABA9-42B8-AE0A-DABBBB41523C}" dt="2025-06-27T00:53:11.447" v="27" actId="22"/>
        <pc:sldMkLst>
          <pc:docMk/>
          <pc:sldMk cId="2545235017" sldId="319"/>
        </pc:sldMkLst>
        <pc:picChg chg="add">
          <ac:chgData name="Rubix Stars" userId="b9854b8040c94f5b" providerId="LiveId" clId="{E64909C3-ABA9-42B8-AE0A-DABBBB41523C}" dt="2025-06-27T00:53:11.447" v="27" actId="22"/>
          <ac:picMkLst>
            <pc:docMk/>
            <pc:sldMk cId="2545235017" sldId="319"/>
            <ac:picMk id="3" creationId="{E7A00C6D-AA4A-940B-5290-06097B119805}"/>
          </ac:picMkLst>
        </pc:picChg>
      </pc:sldChg>
      <pc:sldChg chg="modSp add del mod">
        <pc:chgData name="Rubix Stars" userId="b9854b8040c94f5b" providerId="LiveId" clId="{E64909C3-ABA9-42B8-AE0A-DABBBB41523C}" dt="2025-06-27T00:51:22.453" v="9"/>
        <pc:sldMkLst>
          <pc:docMk/>
          <pc:sldMk cId="276603690" sldId="320"/>
        </pc:sldMkLst>
        <pc:spChg chg="mod">
          <ac:chgData name="Rubix Stars" userId="b9854b8040c94f5b" providerId="LiveId" clId="{E64909C3-ABA9-42B8-AE0A-DABBBB41523C}" dt="2025-06-27T00:51:22.453" v="9"/>
          <ac:spMkLst>
            <pc:docMk/>
            <pc:sldMk cId="276603690" sldId="320"/>
            <ac:spMk id="5" creationId="{CF319307-8256-EA72-1A12-90CB2A5243FC}"/>
          </ac:spMkLst>
        </pc:spChg>
      </pc:sldChg>
      <pc:sldChg chg="addSp add mod">
        <pc:chgData name="Rubix Stars" userId="b9854b8040c94f5b" providerId="LiveId" clId="{E64909C3-ABA9-42B8-AE0A-DABBBB41523C}" dt="2025-06-27T00:53:20.142" v="28" actId="22"/>
        <pc:sldMkLst>
          <pc:docMk/>
          <pc:sldMk cId="2035819508" sldId="320"/>
        </pc:sldMkLst>
        <pc:picChg chg="add">
          <ac:chgData name="Rubix Stars" userId="b9854b8040c94f5b" providerId="LiveId" clId="{E64909C3-ABA9-42B8-AE0A-DABBBB41523C}" dt="2025-06-27T00:53:20.142" v="28" actId="22"/>
          <ac:picMkLst>
            <pc:docMk/>
            <pc:sldMk cId="2035819508" sldId="320"/>
            <ac:picMk id="3" creationId="{71DBEC43-B8DC-A8CB-1300-24FC16C73410}"/>
          </ac:picMkLst>
        </pc:picChg>
      </pc:sldChg>
      <pc:sldChg chg="add del">
        <pc:chgData name="Rubix Stars" userId="b9854b8040c94f5b" providerId="LiveId" clId="{E64909C3-ABA9-42B8-AE0A-DABBBB41523C}" dt="2025-06-27T00:51:22.453" v="9"/>
        <pc:sldMkLst>
          <pc:docMk/>
          <pc:sldMk cId="649851060" sldId="321"/>
        </pc:sldMkLst>
      </pc:sldChg>
      <pc:sldChg chg="addSp add mod">
        <pc:chgData name="Rubix Stars" userId="b9854b8040c94f5b" providerId="LiveId" clId="{E64909C3-ABA9-42B8-AE0A-DABBBB41523C}" dt="2025-06-27T00:53:29.453" v="29" actId="22"/>
        <pc:sldMkLst>
          <pc:docMk/>
          <pc:sldMk cId="2359588263" sldId="321"/>
        </pc:sldMkLst>
        <pc:picChg chg="add">
          <ac:chgData name="Rubix Stars" userId="b9854b8040c94f5b" providerId="LiveId" clId="{E64909C3-ABA9-42B8-AE0A-DABBBB41523C}" dt="2025-06-27T00:53:29.453" v="29" actId="22"/>
          <ac:picMkLst>
            <pc:docMk/>
            <pc:sldMk cId="2359588263" sldId="321"/>
            <ac:picMk id="3" creationId="{6F87012F-23D7-19BC-CDB8-5BA734505FBA}"/>
          </ac:picMkLst>
        </pc:picChg>
      </pc:sldChg>
      <pc:sldChg chg="addSp add mod">
        <pc:chgData name="Rubix Stars" userId="b9854b8040c94f5b" providerId="LiveId" clId="{E64909C3-ABA9-42B8-AE0A-DABBBB41523C}" dt="2025-06-27T00:53:38.436" v="30" actId="22"/>
        <pc:sldMkLst>
          <pc:docMk/>
          <pc:sldMk cId="277832927" sldId="322"/>
        </pc:sldMkLst>
        <pc:picChg chg="add">
          <ac:chgData name="Rubix Stars" userId="b9854b8040c94f5b" providerId="LiveId" clId="{E64909C3-ABA9-42B8-AE0A-DABBBB41523C}" dt="2025-06-27T00:53:38.436" v="30" actId="22"/>
          <ac:picMkLst>
            <pc:docMk/>
            <pc:sldMk cId="277832927" sldId="322"/>
            <ac:picMk id="3" creationId="{3E88DD44-A6BC-EE20-5EC3-290F5BB2E425}"/>
          </ac:picMkLst>
        </pc:picChg>
      </pc:sldChg>
      <pc:sldChg chg="add del">
        <pc:chgData name="Rubix Stars" userId="b9854b8040c94f5b" providerId="LiveId" clId="{E64909C3-ABA9-42B8-AE0A-DABBBB41523C}" dt="2025-06-27T00:51:22.453" v="9"/>
        <pc:sldMkLst>
          <pc:docMk/>
          <pc:sldMk cId="3230180153" sldId="322"/>
        </pc:sldMkLst>
      </pc:sldChg>
      <pc:sldChg chg="addSp add mod">
        <pc:chgData name="Rubix Stars" userId="b9854b8040c94f5b" providerId="LiveId" clId="{E64909C3-ABA9-42B8-AE0A-DABBBB41523C}" dt="2025-06-27T00:53:46.283" v="31" actId="22"/>
        <pc:sldMkLst>
          <pc:docMk/>
          <pc:sldMk cId="305837226" sldId="323"/>
        </pc:sldMkLst>
        <pc:picChg chg="add">
          <ac:chgData name="Rubix Stars" userId="b9854b8040c94f5b" providerId="LiveId" clId="{E64909C3-ABA9-42B8-AE0A-DABBBB41523C}" dt="2025-06-27T00:53:46.283" v="31" actId="22"/>
          <ac:picMkLst>
            <pc:docMk/>
            <pc:sldMk cId="305837226" sldId="323"/>
            <ac:picMk id="3" creationId="{361EEF21-0C93-EFE3-74AE-1FF63179FE02}"/>
          </ac:picMkLst>
        </pc:picChg>
      </pc:sldChg>
      <pc:sldChg chg="modSp add del mod">
        <pc:chgData name="Rubix Stars" userId="b9854b8040c94f5b" providerId="LiveId" clId="{E64909C3-ABA9-42B8-AE0A-DABBBB41523C}" dt="2025-06-27T00:51:22.453" v="9"/>
        <pc:sldMkLst>
          <pc:docMk/>
          <pc:sldMk cId="4104475350" sldId="323"/>
        </pc:sldMkLst>
        <pc:spChg chg="mod">
          <ac:chgData name="Rubix Stars" userId="b9854b8040c94f5b" providerId="LiveId" clId="{E64909C3-ABA9-42B8-AE0A-DABBBB41523C}" dt="2025-06-27T00:51:22.453" v="9"/>
          <ac:spMkLst>
            <pc:docMk/>
            <pc:sldMk cId="4104475350" sldId="323"/>
            <ac:spMk id="17" creationId="{AF64F3DF-8451-6101-0F80-76C76ECE255E}"/>
          </ac:spMkLst>
        </pc:spChg>
      </pc:sldChg>
      <pc:sldChg chg="addSp add mod">
        <pc:chgData name="Rubix Stars" userId="b9854b8040c94f5b" providerId="LiveId" clId="{E64909C3-ABA9-42B8-AE0A-DABBBB41523C}" dt="2025-06-27T00:53:54.659" v="32" actId="22"/>
        <pc:sldMkLst>
          <pc:docMk/>
          <pc:sldMk cId="3887271572" sldId="324"/>
        </pc:sldMkLst>
        <pc:picChg chg="add">
          <ac:chgData name="Rubix Stars" userId="b9854b8040c94f5b" providerId="LiveId" clId="{E64909C3-ABA9-42B8-AE0A-DABBBB41523C}" dt="2025-06-27T00:53:54.659" v="32" actId="22"/>
          <ac:picMkLst>
            <pc:docMk/>
            <pc:sldMk cId="3887271572" sldId="324"/>
            <ac:picMk id="3" creationId="{B6486494-7D38-E81A-0958-01B175C899A6}"/>
          </ac:picMkLst>
        </pc:picChg>
      </pc:sldChg>
      <pc:sldChg chg="modSp add del mod">
        <pc:chgData name="Rubix Stars" userId="b9854b8040c94f5b" providerId="LiveId" clId="{E64909C3-ABA9-42B8-AE0A-DABBBB41523C}" dt="2025-06-27T00:51:22.453" v="9"/>
        <pc:sldMkLst>
          <pc:docMk/>
          <pc:sldMk cId="4270019873" sldId="324"/>
        </pc:sldMkLst>
        <pc:spChg chg="mod">
          <ac:chgData name="Rubix Stars" userId="b9854b8040c94f5b" providerId="LiveId" clId="{E64909C3-ABA9-42B8-AE0A-DABBBB41523C}" dt="2025-06-27T00:51:22.453" v="9"/>
          <ac:spMkLst>
            <pc:docMk/>
            <pc:sldMk cId="4270019873" sldId="324"/>
            <ac:spMk id="2" creationId="{1328B89A-6544-B50F-A792-C45F4A723F3C}"/>
          </ac:spMkLst>
        </pc:spChg>
      </pc:sldChg>
      <pc:sldChg chg="addSp modSp add mod">
        <pc:chgData name="Rubix Stars" userId="b9854b8040c94f5b" providerId="LiveId" clId="{E64909C3-ABA9-42B8-AE0A-DABBBB41523C}" dt="2025-06-27T00:54:04.020" v="34" actId="1036"/>
        <pc:sldMkLst>
          <pc:docMk/>
          <pc:sldMk cId="3773296693" sldId="325"/>
        </pc:sldMkLst>
        <pc:picChg chg="add mod">
          <ac:chgData name="Rubix Stars" userId="b9854b8040c94f5b" providerId="LiveId" clId="{E64909C3-ABA9-42B8-AE0A-DABBBB41523C}" dt="2025-06-27T00:54:04.020" v="34" actId="1036"/>
          <ac:picMkLst>
            <pc:docMk/>
            <pc:sldMk cId="3773296693" sldId="325"/>
            <ac:picMk id="3" creationId="{ED86E7D5-A783-D776-BEB8-1F2CD4B8F24F}"/>
          </ac:picMkLst>
        </pc:picChg>
      </pc:sldChg>
      <pc:sldChg chg="add del">
        <pc:chgData name="Rubix Stars" userId="b9854b8040c94f5b" providerId="LiveId" clId="{E64909C3-ABA9-42B8-AE0A-DABBBB41523C}" dt="2025-06-27T00:51:22.453" v="9"/>
        <pc:sldMkLst>
          <pc:docMk/>
          <pc:sldMk cId="4014953753" sldId="325"/>
        </pc:sldMkLst>
      </pc:sldChg>
      <pc:sldChg chg="modSp add del mod">
        <pc:chgData name="Rubix Stars" userId="b9854b8040c94f5b" providerId="LiveId" clId="{E64909C3-ABA9-42B8-AE0A-DABBBB41523C}" dt="2025-06-27T00:51:22.453" v="9"/>
        <pc:sldMkLst>
          <pc:docMk/>
          <pc:sldMk cId="2053732956" sldId="326"/>
        </pc:sldMkLst>
        <pc:spChg chg="mod">
          <ac:chgData name="Rubix Stars" userId="b9854b8040c94f5b" providerId="LiveId" clId="{E64909C3-ABA9-42B8-AE0A-DABBBB41523C}" dt="2025-06-27T00:51:22.453" v="9"/>
          <ac:spMkLst>
            <pc:docMk/>
            <pc:sldMk cId="2053732956" sldId="326"/>
            <ac:spMk id="2" creationId="{8D5BF3E2-BD36-A06E-036B-A099491542FB}"/>
          </ac:spMkLst>
        </pc:spChg>
      </pc:sldChg>
      <pc:sldChg chg="addSp add mod">
        <pc:chgData name="Rubix Stars" userId="b9854b8040c94f5b" providerId="LiveId" clId="{E64909C3-ABA9-42B8-AE0A-DABBBB41523C}" dt="2025-06-27T00:54:13.115" v="35" actId="22"/>
        <pc:sldMkLst>
          <pc:docMk/>
          <pc:sldMk cId="3429740424" sldId="326"/>
        </pc:sldMkLst>
        <pc:picChg chg="add">
          <ac:chgData name="Rubix Stars" userId="b9854b8040c94f5b" providerId="LiveId" clId="{E64909C3-ABA9-42B8-AE0A-DABBBB41523C}" dt="2025-06-27T00:54:13.115" v="35" actId="22"/>
          <ac:picMkLst>
            <pc:docMk/>
            <pc:sldMk cId="3429740424" sldId="326"/>
            <ac:picMk id="3" creationId="{FD2E756B-D5B7-6FE7-AFD9-0E52BCD12F0D}"/>
          </ac:picMkLst>
        </pc:picChg>
      </pc:sldChg>
      <pc:sldChg chg="modSp add del mod">
        <pc:chgData name="Rubix Stars" userId="b9854b8040c94f5b" providerId="LiveId" clId="{E64909C3-ABA9-42B8-AE0A-DABBBB41523C}" dt="2025-06-27T00:51:22.453" v="9"/>
        <pc:sldMkLst>
          <pc:docMk/>
          <pc:sldMk cId="1351663601" sldId="327"/>
        </pc:sldMkLst>
        <pc:spChg chg="mod">
          <ac:chgData name="Rubix Stars" userId="b9854b8040c94f5b" providerId="LiveId" clId="{E64909C3-ABA9-42B8-AE0A-DABBBB41523C}" dt="2025-06-27T00:51:22.453" v="9"/>
          <ac:spMkLst>
            <pc:docMk/>
            <pc:sldMk cId="1351663601" sldId="327"/>
            <ac:spMk id="2" creationId="{EEF7274C-AC5F-D2C5-927A-951544FD5C42}"/>
          </ac:spMkLst>
        </pc:spChg>
      </pc:sldChg>
      <pc:sldChg chg="addSp add mod">
        <pc:chgData name="Rubix Stars" userId="b9854b8040c94f5b" providerId="LiveId" clId="{E64909C3-ABA9-42B8-AE0A-DABBBB41523C}" dt="2025-06-27T00:54:20.331" v="36" actId="22"/>
        <pc:sldMkLst>
          <pc:docMk/>
          <pc:sldMk cId="1626239980" sldId="327"/>
        </pc:sldMkLst>
        <pc:picChg chg="add">
          <ac:chgData name="Rubix Stars" userId="b9854b8040c94f5b" providerId="LiveId" clId="{E64909C3-ABA9-42B8-AE0A-DABBBB41523C}" dt="2025-06-27T00:54:20.331" v="36" actId="22"/>
          <ac:picMkLst>
            <pc:docMk/>
            <pc:sldMk cId="1626239980" sldId="327"/>
            <ac:picMk id="3" creationId="{D00FEF44-F1BB-144A-C698-60F54646EDD7}"/>
          </ac:picMkLst>
        </pc:picChg>
      </pc:sldChg>
      <pc:sldChg chg="addSp add mod">
        <pc:chgData name="Rubix Stars" userId="b9854b8040c94f5b" providerId="LiveId" clId="{E64909C3-ABA9-42B8-AE0A-DABBBB41523C}" dt="2025-06-27T00:54:28.092" v="37" actId="22"/>
        <pc:sldMkLst>
          <pc:docMk/>
          <pc:sldMk cId="3403681593" sldId="328"/>
        </pc:sldMkLst>
        <pc:picChg chg="add">
          <ac:chgData name="Rubix Stars" userId="b9854b8040c94f5b" providerId="LiveId" clId="{E64909C3-ABA9-42B8-AE0A-DABBBB41523C}" dt="2025-06-27T00:54:28.092" v="37" actId="22"/>
          <ac:picMkLst>
            <pc:docMk/>
            <pc:sldMk cId="3403681593" sldId="328"/>
            <ac:picMk id="3" creationId="{BBD2290C-7EB4-7138-CECD-5C012DCD9C76}"/>
          </ac:picMkLst>
        </pc:picChg>
      </pc:sldChg>
      <pc:sldChg chg="add del">
        <pc:chgData name="Rubix Stars" userId="b9854b8040c94f5b" providerId="LiveId" clId="{E64909C3-ABA9-42B8-AE0A-DABBBB41523C}" dt="2025-06-27T00:51:22.453" v="9"/>
        <pc:sldMkLst>
          <pc:docMk/>
          <pc:sldMk cId="3569088551" sldId="328"/>
        </pc:sldMkLst>
      </pc:sldChg>
      <pc:sldChg chg="add del">
        <pc:chgData name="Rubix Stars" userId="b9854b8040c94f5b" providerId="LiveId" clId="{E64909C3-ABA9-42B8-AE0A-DABBBB41523C}" dt="2025-06-27T00:51:22.453" v="9"/>
        <pc:sldMkLst>
          <pc:docMk/>
          <pc:sldMk cId="276279480" sldId="329"/>
        </pc:sldMkLst>
      </pc:sldChg>
      <pc:sldChg chg="addSp delSp add mod">
        <pc:chgData name="Rubix Stars" userId="b9854b8040c94f5b" providerId="LiveId" clId="{E64909C3-ABA9-42B8-AE0A-DABBBB41523C}" dt="2025-06-27T00:54:46.307" v="40" actId="22"/>
        <pc:sldMkLst>
          <pc:docMk/>
          <pc:sldMk cId="4128654327" sldId="329"/>
        </pc:sldMkLst>
        <pc:picChg chg="add del">
          <ac:chgData name="Rubix Stars" userId="b9854b8040c94f5b" providerId="LiveId" clId="{E64909C3-ABA9-42B8-AE0A-DABBBB41523C}" dt="2025-06-27T00:54:37.387" v="39" actId="478"/>
          <ac:picMkLst>
            <pc:docMk/>
            <pc:sldMk cId="4128654327" sldId="329"/>
            <ac:picMk id="3" creationId="{91C208DA-CA1C-F92A-AC93-E4BAE1105B29}"/>
          </ac:picMkLst>
        </pc:picChg>
        <pc:picChg chg="add">
          <ac:chgData name="Rubix Stars" userId="b9854b8040c94f5b" providerId="LiveId" clId="{E64909C3-ABA9-42B8-AE0A-DABBBB41523C}" dt="2025-06-27T00:54:46.307" v="40" actId="22"/>
          <ac:picMkLst>
            <pc:docMk/>
            <pc:sldMk cId="4128654327" sldId="329"/>
            <ac:picMk id="5" creationId="{EFDF370F-75C7-C837-2D29-4430487B1D87}"/>
          </ac:picMkLst>
        </pc:picChg>
      </pc:sldChg>
      <pc:sldChg chg="add del">
        <pc:chgData name="Rubix Stars" userId="b9854b8040c94f5b" providerId="LiveId" clId="{E64909C3-ABA9-42B8-AE0A-DABBBB41523C}" dt="2025-06-27T00:55:16.993" v="51" actId="47"/>
        <pc:sldMkLst>
          <pc:docMk/>
          <pc:sldMk cId="281668808" sldId="330"/>
        </pc:sldMkLst>
      </pc:sldChg>
      <pc:sldChg chg="add">
        <pc:chgData name="Rubix Stars" userId="b9854b8040c94f5b" providerId="LiveId" clId="{E64909C3-ABA9-42B8-AE0A-DABBBB41523C}" dt="2025-06-27T00:55:18.831" v="52"/>
        <pc:sldMkLst>
          <pc:docMk/>
          <pc:sldMk cId="1510990291" sldId="330"/>
        </pc:sldMkLst>
      </pc:sldChg>
      <pc:sldChg chg="add del">
        <pc:chgData name="Rubix Stars" userId="b9854b8040c94f5b" providerId="LiveId" clId="{E64909C3-ABA9-42B8-AE0A-DABBBB41523C}" dt="2025-06-27T00:55:04.832" v="45" actId="47"/>
        <pc:sldMkLst>
          <pc:docMk/>
          <pc:sldMk cId="3836316550" sldId="330"/>
        </pc:sldMkLst>
      </pc:sldChg>
      <pc:sldChg chg="add del">
        <pc:chgData name="Rubix Stars" userId="b9854b8040c94f5b" providerId="LiveId" clId="{E64909C3-ABA9-42B8-AE0A-DABBBB41523C}" dt="2025-06-27T00:55:05.031" v="46" actId="47"/>
        <pc:sldMkLst>
          <pc:docMk/>
          <pc:sldMk cId="159507193" sldId="331"/>
        </pc:sldMkLst>
      </pc:sldChg>
      <pc:sldChg chg="add del">
        <pc:chgData name="Rubix Stars" userId="b9854b8040c94f5b" providerId="LiveId" clId="{E64909C3-ABA9-42B8-AE0A-DABBBB41523C}" dt="2025-06-27T00:58:41.867" v="87"/>
        <pc:sldMkLst>
          <pc:docMk/>
          <pc:sldMk cId="1282551687" sldId="331"/>
        </pc:sldMkLst>
      </pc:sldChg>
      <pc:sldChg chg="add del">
        <pc:chgData name="Rubix Stars" userId="b9854b8040c94f5b" providerId="LiveId" clId="{E64909C3-ABA9-42B8-AE0A-DABBBB41523C}" dt="2025-06-27T00:58:54.449" v="89"/>
        <pc:sldMkLst>
          <pc:docMk/>
          <pc:sldMk cId="3659972464" sldId="331"/>
        </pc:sldMkLst>
      </pc:sldChg>
      <pc:sldChg chg="add del">
        <pc:chgData name="Rubix Stars" userId="b9854b8040c94f5b" providerId="LiveId" clId="{E64909C3-ABA9-42B8-AE0A-DABBBB41523C}" dt="2025-06-27T00:57:37.270" v="85" actId="47"/>
        <pc:sldMkLst>
          <pc:docMk/>
          <pc:sldMk cId="4117229209" sldId="331"/>
        </pc:sldMkLst>
      </pc:sldChg>
      <pc:sldChg chg="add del">
        <pc:chgData name="Rubix Stars" userId="b9854b8040c94f5b" providerId="LiveId" clId="{E64909C3-ABA9-42B8-AE0A-DABBBB41523C}" dt="2025-06-27T00:55:05.616" v="47" actId="47"/>
        <pc:sldMkLst>
          <pc:docMk/>
          <pc:sldMk cId="3067571944" sldId="332"/>
        </pc:sldMkLst>
      </pc:sldChg>
      <pc:sldChg chg="add del">
        <pc:chgData name="Rubix Stars" userId="b9854b8040c94f5b" providerId="LiveId" clId="{E64909C3-ABA9-42B8-AE0A-DABBBB41523C}" dt="2025-06-27T00:55:06.672" v="48" actId="47"/>
        <pc:sldMkLst>
          <pc:docMk/>
          <pc:sldMk cId="3635920575" sldId="333"/>
        </pc:sldMkLst>
      </pc:sldChg>
      <pc:sldChg chg="add del">
        <pc:chgData name="Rubix Stars" userId="b9854b8040c94f5b" providerId="LiveId" clId="{E64909C3-ABA9-42B8-AE0A-DABBBB41523C}" dt="2025-06-27T00:55:07.283" v="49" actId="47"/>
        <pc:sldMkLst>
          <pc:docMk/>
          <pc:sldMk cId="1167862588" sldId="334"/>
        </pc:sldMkLst>
      </pc:sldChg>
      <pc:sldChg chg="modSp add mod setBg">
        <pc:chgData name="Rubix Stars" userId="b9854b8040c94f5b" providerId="LiveId" clId="{E64909C3-ABA9-42B8-AE0A-DABBBB41523C}" dt="2025-06-27T00:59:24.354" v="101"/>
        <pc:sldMkLst>
          <pc:docMk/>
          <pc:sldMk cId="3602749482" sldId="364"/>
        </pc:sldMkLst>
        <pc:spChg chg="mod">
          <ac:chgData name="Rubix Stars" userId="b9854b8040c94f5b" providerId="LiveId" clId="{E64909C3-ABA9-42B8-AE0A-DABBBB41523C}" dt="2025-06-27T00:59:09.058" v="91" actId="27636"/>
          <ac:spMkLst>
            <pc:docMk/>
            <pc:sldMk cId="3602749482" sldId="364"/>
            <ac:spMk id="3" creationId="{203E4412-474A-299B-0D01-5BD649CDFA25}"/>
          </ac:spMkLst>
        </pc:spChg>
      </pc:sldChg>
      <pc:sldChg chg="add setBg">
        <pc:chgData name="Rubix Stars" userId="b9854b8040c94f5b" providerId="LiveId" clId="{E64909C3-ABA9-42B8-AE0A-DABBBB41523C}" dt="2025-06-27T00:59:24.354" v="101"/>
        <pc:sldMkLst>
          <pc:docMk/>
          <pc:sldMk cId="929573649" sldId="371"/>
        </pc:sldMkLst>
      </pc:sldChg>
      <pc:sldChg chg="addSp add mod setBg">
        <pc:chgData name="Rubix Stars" userId="b9854b8040c94f5b" providerId="LiveId" clId="{E64909C3-ABA9-42B8-AE0A-DABBBB41523C}" dt="2025-06-27T01:00:01.963" v="102" actId="22"/>
        <pc:sldMkLst>
          <pc:docMk/>
          <pc:sldMk cId="1577837888" sldId="372"/>
        </pc:sldMkLst>
        <pc:picChg chg="add">
          <ac:chgData name="Rubix Stars" userId="b9854b8040c94f5b" providerId="LiveId" clId="{E64909C3-ABA9-42B8-AE0A-DABBBB41523C}" dt="2025-06-27T01:00:01.963" v="102" actId="22"/>
          <ac:picMkLst>
            <pc:docMk/>
            <pc:sldMk cId="1577837888" sldId="372"/>
            <ac:picMk id="3" creationId="{294098C6-BEC2-9C1B-3094-48C25F50EFF0}"/>
          </ac:picMkLst>
        </pc:picChg>
      </pc:sldChg>
      <pc:sldChg chg="modSp add mod setBg">
        <pc:chgData name="Rubix Stars" userId="b9854b8040c94f5b" providerId="LiveId" clId="{E64909C3-ABA9-42B8-AE0A-DABBBB41523C}" dt="2025-06-27T01:01:38.631" v="103" actId="1076"/>
        <pc:sldMkLst>
          <pc:docMk/>
          <pc:sldMk cId="3568190835" sldId="373"/>
        </pc:sldMkLst>
        <pc:spChg chg="mod">
          <ac:chgData name="Rubix Stars" userId="b9854b8040c94f5b" providerId="LiveId" clId="{E64909C3-ABA9-42B8-AE0A-DABBBB41523C}" dt="2025-06-27T01:01:38.631" v="103" actId="1076"/>
          <ac:spMkLst>
            <pc:docMk/>
            <pc:sldMk cId="3568190835" sldId="373"/>
            <ac:spMk id="2" creationId="{EBEC78F2-37A5-8ECB-012B-A2B8649587AA}"/>
          </ac:spMkLst>
        </pc:spChg>
        <pc:spChg chg="mod">
          <ac:chgData name="Rubix Stars" userId="b9854b8040c94f5b" providerId="LiveId" clId="{E64909C3-ABA9-42B8-AE0A-DABBBB41523C}" dt="2025-06-27T01:01:38.631" v="103" actId="1076"/>
          <ac:spMkLst>
            <pc:docMk/>
            <pc:sldMk cId="3568190835" sldId="373"/>
            <ac:spMk id="13" creationId="{76DEB02F-3C2B-599F-DE43-4DDF9BF67459}"/>
          </ac:spMkLst>
        </pc:spChg>
      </pc:sldChg>
      <pc:sldChg chg="modSp add mod setBg">
        <pc:chgData name="Rubix Stars" userId="b9854b8040c94f5b" providerId="LiveId" clId="{E64909C3-ABA9-42B8-AE0A-DABBBB41523C}" dt="2025-06-27T01:01:46.605" v="104" actId="1076"/>
        <pc:sldMkLst>
          <pc:docMk/>
          <pc:sldMk cId="3370976875" sldId="374"/>
        </pc:sldMkLst>
        <pc:spChg chg="mod">
          <ac:chgData name="Rubix Stars" userId="b9854b8040c94f5b" providerId="LiveId" clId="{E64909C3-ABA9-42B8-AE0A-DABBBB41523C}" dt="2025-06-27T01:01:46.605" v="104" actId="1076"/>
          <ac:spMkLst>
            <pc:docMk/>
            <pc:sldMk cId="3370976875" sldId="374"/>
            <ac:spMk id="2" creationId="{724D57C1-165C-8177-17EE-4C052E6A6500}"/>
          </ac:spMkLst>
        </pc:spChg>
        <pc:spChg chg="mod">
          <ac:chgData name="Rubix Stars" userId="b9854b8040c94f5b" providerId="LiveId" clId="{E64909C3-ABA9-42B8-AE0A-DABBBB41523C}" dt="2025-06-27T00:59:09.069" v="94" actId="27636"/>
          <ac:spMkLst>
            <pc:docMk/>
            <pc:sldMk cId="3370976875" sldId="374"/>
            <ac:spMk id="4" creationId="{223D7132-8487-7C75-3395-43A2313B8C15}"/>
          </ac:spMkLst>
        </pc:spChg>
      </pc:sldChg>
      <pc:sldChg chg="modSp add mod setBg">
        <pc:chgData name="Rubix Stars" userId="b9854b8040c94f5b" providerId="LiveId" clId="{E64909C3-ABA9-42B8-AE0A-DABBBB41523C}" dt="2025-06-27T01:01:53.324" v="105" actId="1076"/>
        <pc:sldMkLst>
          <pc:docMk/>
          <pc:sldMk cId="3798700038" sldId="375"/>
        </pc:sldMkLst>
        <pc:spChg chg="mod">
          <ac:chgData name="Rubix Stars" userId="b9854b8040c94f5b" providerId="LiveId" clId="{E64909C3-ABA9-42B8-AE0A-DABBBB41523C}" dt="2025-06-27T01:01:53.324" v="105" actId="1076"/>
          <ac:spMkLst>
            <pc:docMk/>
            <pc:sldMk cId="3798700038" sldId="375"/>
            <ac:spMk id="2" creationId="{D704CFE2-7B78-FE65-6587-5D0253322740}"/>
          </ac:spMkLst>
        </pc:spChg>
        <pc:spChg chg="mod">
          <ac:chgData name="Rubix Stars" userId="b9854b8040c94f5b" providerId="LiveId" clId="{E64909C3-ABA9-42B8-AE0A-DABBBB41523C}" dt="2025-06-27T01:01:53.324" v="105" actId="1076"/>
          <ac:spMkLst>
            <pc:docMk/>
            <pc:sldMk cId="3798700038" sldId="375"/>
            <ac:spMk id="4" creationId="{34E4D4B5-2C15-8807-6313-39C3B72A1EEA}"/>
          </ac:spMkLst>
        </pc:spChg>
      </pc:sldChg>
      <pc:sldChg chg="modSp add mod setBg">
        <pc:chgData name="Rubix Stars" userId="b9854b8040c94f5b" providerId="LiveId" clId="{E64909C3-ABA9-42B8-AE0A-DABBBB41523C}" dt="2025-06-27T00:59:24.354" v="101"/>
        <pc:sldMkLst>
          <pc:docMk/>
          <pc:sldMk cId="1740088912" sldId="376"/>
        </pc:sldMkLst>
        <pc:spChg chg="mod">
          <ac:chgData name="Rubix Stars" userId="b9854b8040c94f5b" providerId="LiveId" clId="{E64909C3-ABA9-42B8-AE0A-DABBBB41523C}" dt="2025-06-27T00:59:09.076" v="97" actId="27636"/>
          <ac:spMkLst>
            <pc:docMk/>
            <pc:sldMk cId="1740088912" sldId="376"/>
            <ac:spMk id="2" creationId="{B1602DF3-55E8-575C-780A-2C4F9DCAA5E9}"/>
          </ac:spMkLst>
        </pc:spChg>
        <pc:spChg chg="mod">
          <ac:chgData name="Rubix Stars" userId="b9854b8040c94f5b" providerId="LiveId" clId="{E64909C3-ABA9-42B8-AE0A-DABBBB41523C}" dt="2025-06-27T00:59:09.074" v="96" actId="27636"/>
          <ac:spMkLst>
            <pc:docMk/>
            <pc:sldMk cId="1740088912" sldId="376"/>
            <ac:spMk id="4" creationId="{7957F4A3-6119-ECBE-FE21-C56637B88E3B}"/>
          </ac:spMkLst>
        </pc:spChg>
      </pc:sldChg>
      <pc:sldChg chg="modSp add mod setBg">
        <pc:chgData name="Rubix Stars" userId="b9854b8040c94f5b" providerId="LiveId" clId="{E64909C3-ABA9-42B8-AE0A-DABBBB41523C}" dt="2025-06-27T00:59:24.354" v="101"/>
        <pc:sldMkLst>
          <pc:docMk/>
          <pc:sldMk cId="1273776027" sldId="377"/>
        </pc:sldMkLst>
        <pc:spChg chg="mod">
          <ac:chgData name="Rubix Stars" userId="b9854b8040c94f5b" providerId="LiveId" clId="{E64909C3-ABA9-42B8-AE0A-DABBBB41523C}" dt="2025-06-27T00:59:09.094" v="100" actId="27636"/>
          <ac:spMkLst>
            <pc:docMk/>
            <pc:sldMk cId="1273776027" sldId="377"/>
            <ac:spMk id="7" creationId="{F8778351-9B56-DB3C-CBA7-6FF87ADACB9F}"/>
          </ac:spMkLst>
        </pc:spChg>
      </pc:sldChg>
      <pc:sldChg chg="modSp add mod setBg">
        <pc:chgData name="Rubix Stars" userId="b9854b8040c94f5b" providerId="LiveId" clId="{E64909C3-ABA9-42B8-AE0A-DABBBB41523C}" dt="2025-06-27T00:59:24.354" v="101"/>
        <pc:sldMkLst>
          <pc:docMk/>
          <pc:sldMk cId="893322714" sldId="378"/>
        </pc:sldMkLst>
        <pc:spChg chg="mod">
          <ac:chgData name="Rubix Stars" userId="b9854b8040c94f5b" providerId="LiveId" clId="{E64909C3-ABA9-42B8-AE0A-DABBBB41523C}" dt="2025-06-27T00:59:09.085" v="99" actId="27636"/>
          <ac:spMkLst>
            <pc:docMk/>
            <pc:sldMk cId="893322714" sldId="378"/>
            <ac:spMk id="2" creationId="{7B48632C-EA5D-1A94-4A00-FC6F77C1A515}"/>
          </ac:spMkLst>
        </pc:spChg>
      </pc:sldChg>
      <pc:sldChg chg="modSp add mod setBg">
        <pc:chgData name="Rubix Stars" userId="b9854b8040c94f5b" providerId="LiveId" clId="{E64909C3-ABA9-42B8-AE0A-DABBBB41523C}" dt="2025-06-27T01:02:00.796" v="106" actId="1076"/>
        <pc:sldMkLst>
          <pc:docMk/>
          <pc:sldMk cId="2666697913" sldId="379"/>
        </pc:sldMkLst>
        <pc:spChg chg="mod">
          <ac:chgData name="Rubix Stars" userId="b9854b8040c94f5b" providerId="LiveId" clId="{E64909C3-ABA9-42B8-AE0A-DABBBB41523C}" dt="2025-06-27T01:02:00.796" v="106" actId="1076"/>
          <ac:spMkLst>
            <pc:docMk/>
            <pc:sldMk cId="2666697913" sldId="379"/>
            <ac:spMk id="2" creationId="{CFE5B802-1AF2-DCB5-C376-BB22736C458D}"/>
          </ac:spMkLst>
        </pc:spChg>
        <pc:spChg chg="mod">
          <ac:chgData name="Rubix Stars" userId="b9854b8040c94f5b" providerId="LiveId" clId="{E64909C3-ABA9-42B8-AE0A-DABBBB41523C}" dt="2025-06-27T01:02:00.796" v="106" actId="1076"/>
          <ac:spMkLst>
            <pc:docMk/>
            <pc:sldMk cId="2666697913" sldId="379"/>
            <ac:spMk id="5" creationId="{7DE019BF-C3EE-DEAE-D08F-82FDD25B34AE}"/>
          </ac:spMkLst>
        </pc:spChg>
      </pc:sldChg>
      <pc:sldChg chg="addSp delSp modSp new mod">
        <pc:chgData name="Rubix Stars" userId="b9854b8040c94f5b" providerId="LiveId" clId="{E64909C3-ABA9-42B8-AE0A-DABBBB41523C}" dt="2025-06-27T01:04:48.261" v="109"/>
        <pc:sldMkLst>
          <pc:docMk/>
          <pc:sldMk cId="4108848947" sldId="380"/>
        </pc:sldMkLst>
        <pc:spChg chg="del">
          <ac:chgData name="Rubix Stars" userId="b9854b8040c94f5b" providerId="LiveId" clId="{E64909C3-ABA9-42B8-AE0A-DABBBB41523C}" dt="2025-06-27T01:04:45.015" v="108" actId="478"/>
          <ac:spMkLst>
            <pc:docMk/>
            <pc:sldMk cId="4108848947" sldId="380"/>
            <ac:spMk id="2" creationId="{60F163F2-A308-3C71-5354-905BF3C97E3E}"/>
          </ac:spMkLst>
        </pc:spChg>
        <pc:spChg chg="del">
          <ac:chgData name="Rubix Stars" userId="b9854b8040c94f5b" providerId="LiveId" clId="{E64909C3-ABA9-42B8-AE0A-DABBBB41523C}" dt="2025-06-27T01:04:45.015" v="108" actId="478"/>
          <ac:spMkLst>
            <pc:docMk/>
            <pc:sldMk cId="4108848947" sldId="380"/>
            <ac:spMk id="3" creationId="{2EB87D08-660D-CA45-50E5-881A4E14B630}"/>
          </ac:spMkLst>
        </pc:spChg>
        <pc:picChg chg="add mod">
          <ac:chgData name="Rubix Stars" userId="b9854b8040c94f5b" providerId="LiveId" clId="{E64909C3-ABA9-42B8-AE0A-DABBBB41523C}" dt="2025-06-27T01:04:48.261" v="109"/>
          <ac:picMkLst>
            <pc:docMk/>
            <pc:sldMk cId="4108848947" sldId="380"/>
            <ac:picMk id="5" creationId="{638EA7B7-99CD-D4D5-86C1-F5851FCF7240}"/>
          </ac:picMkLst>
        </pc:picChg>
      </pc:sldChg>
      <pc:sldChg chg="addSp delSp modSp new mod">
        <pc:chgData name="Rubix Stars" userId="b9854b8040c94f5b" providerId="LiveId" clId="{E64909C3-ABA9-42B8-AE0A-DABBBB41523C}" dt="2025-06-27T01:05:07.019" v="133"/>
        <pc:sldMkLst>
          <pc:docMk/>
          <pc:sldMk cId="3899720432" sldId="381"/>
        </pc:sldMkLst>
        <pc:spChg chg="del">
          <ac:chgData name="Rubix Stars" userId="b9854b8040c94f5b" providerId="LiveId" clId="{E64909C3-ABA9-42B8-AE0A-DABBBB41523C}" dt="2025-06-27T01:04:55.606" v="111" actId="478"/>
          <ac:spMkLst>
            <pc:docMk/>
            <pc:sldMk cId="3899720432" sldId="381"/>
            <ac:spMk id="2" creationId="{187AC181-FDD6-5A25-6C0C-9362A6596EE2}"/>
          </ac:spMkLst>
        </pc:spChg>
        <pc:spChg chg="del">
          <ac:chgData name="Rubix Stars" userId="b9854b8040c94f5b" providerId="LiveId" clId="{E64909C3-ABA9-42B8-AE0A-DABBBB41523C}" dt="2025-06-27T01:04:55.606" v="111" actId="478"/>
          <ac:spMkLst>
            <pc:docMk/>
            <pc:sldMk cId="3899720432" sldId="381"/>
            <ac:spMk id="3" creationId="{9EAF90BE-09F2-9EFA-D0A8-9583C15D7910}"/>
          </ac:spMkLst>
        </pc:spChg>
        <pc:picChg chg="add mod">
          <ac:chgData name="Rubix Stars" userId="b9854b8040c94f5b" providerId="LiveId" clId="{E64909C3-ABA9-42B8-AE0A-DABBBB41523C}" dt="2025-06-27T01:05:07.019" v="133"/>
          <ac:picMkLst>
            <pc:docMk/>
            <pc:sldMk cId="3899720432" sldId="381"/>
            <ac:picMk id="5" creationId="{D3C782F9-01BF-2568-7332-700160D2AE4B}"/>
          </ac:picMkLst>
        </pc:picChg>
      </pc:sldChg>
      <pc:sldChg chg="addSp modSp add">
        <pc:chgData name="Rubix Stars" userId="b9854b8040c94f5b" providerId="LiveId" clId="{E64909C3-ABA9-42B8-AE0A-DABBBB41523C}" dt="2025-06-27T01:05:10.164" v="134"/>
        <pc:sldMkLst>
          <pc:docMk/>
          <pc:sldMk cId="1669265061" sldId="382"/>
        </pc:sldMkLst>
        <pc:picChg chg="add mod">
          <ac:chgData name="Rubix Stars" userId="b9854b8040c94f5b" providerId="LiveId" clId="{E64909C3-ABA9-42B8-AE0A-DABBBB41523C}" dt="2025-06-27T01:05:10.164" v="134"/>
          <ac:picMkLst>
            <pc:docMk/>
            <pc:sldMk cId="1669265061" sldId="382"/>
            <ac:picMk id="3" creationId="{593929CB-B2D5-D7CD-0AFD-9089A399CD4E}"/>
          </ac:picMkLst>
        </pc:picChg>
      </pc:sldChg>
      <pc:sldChg chg="addSp modSp add">
        <pc:chgData name="Rubix Stars" userId="b9854b8040c94f5b" providerId="LiveId" clId="{E64909C3-ABA9-42B8-AE0A-DABBBB41523C}" dt="2025-06-27T01:05:13.338" v="135"/>
        <pc:sldMkLst>
          <pc:docMk/>
          <pc:sldMk cId="58875984" sldId="383"/>
        </pc:sldMkLst>
        <pc:picChg chg="add mod">
          <ac:chgData name="Rubix Stars" userId="b9854b8040c94f5b" providerId="LiveId" clId="{E64909C3-ABA9-42B8-AE0A-DABBBB41523C}" dt="2025-06-27T01:05:13.338" v="135"/>
          <ac:picMkLst>
            <pc:docMk/>
            <pc:sldMk cId="58875984" sldId="383"/>
            <ac:picMk id="3" creationId="{5AA14416-6689-C4A9-129F-0C70067F155B}"/>
          </ac:picMkLst>
        </pc:picChg>
      </pc:sldChg>
      <pc:sldChg chg="addSp modSp add">
        <pc:chgData name="Rubix Stars" userId="b9854b8040c94f5b" providerId="LiveId" clId="{E64909C3-ABA9-42B8-AE0A-DABBBB41523C}" dt="2025-06-27T01:05:16.538" v="136"/>
        <pc:sldMkLst>
          <pc:docMk/>
          <pc:sldMk cId="3157360427" sldId="384"/>
        </pc:sldMkLst>
        <pc:picChg chg="add mod">
          <ac:chgData name="Rubix Stars" userId="b9854b8040c94f5b" providerId="LiveId" clId="{E64909C3-ABA9-42B8-AE0A-DABBBB41523C}" dt="2025-06-27T01:05:16.538" v="136"/>
          <ac:picMkLst>
            <pc:docMk/>
            <pc:sldMk cId="3157360427" sldId="384"/>
            <ac:picMk id="3" creationId="{D2C520B3-1820-70A5-5EE0-CDDA7342520E}"/>
          </ac:picMkLst>
        </pc:picChg>
      </pc:sldChg>
      <pc:sldChg chg="addSp modSp add">
        <pc:chgData name="Rubix Stars" userId="b9854b8040c94f5b" providerId="LiveId" clId="{E64909C3-ABA9-42B8-AE0A-DABBBB41523C}" dt="2025-06-27T01:05:20.466" v="137"/>
        <pc:sldMkLst>
          <pc:docMk/>
          <pc:sldMk cId="223036410" sldId="385"/>
        </pc:sldMkLst>
        <pc:picChg chg="add mod">
          <ac:chgData name="Rubix Stars" userId="b9854b8040c94f5b" providerId="LiveId" clId="{E64909C3-ABA9-42B8-AE0A-DABBBB41523C}" dt="2025-06-27T01:05:20.466" v="137"/>
          <ac:picMkLst>
            <pc:docMk/>
            <pc:sldMk cId="223036410" sldId="385"/>
            <ac:picMk id="3" creationId="{44478298-FC32-D9D8-2F00-02126DB6EF29}"/>
          </ac:picMkLst>
        </pc:picChg>
      </pc:sldChg>
      <pc:sldChg chg="addSp modSp add">
        <pc:chgData name="Rubix Stars" userId="b9854b8040c94f5b" providerId="LiveId" clId="{E64909C3-ABA9-42B8-AE0A-DABBBB41523C}" dt="2025-06-27T01:05:24.228" v="138"/>
        <pc:sldMkLst>
          <pc:docMk/>
          <pc:sldMk cId="1943695325" sldId="386"/>
        </pc:sldMkLst>
        <pc:picChg chg="add mod">
          <ac:chgData name="Rubix Stars" userId="b9854b8040c94f5b" providerId="LiveId" clId="{E64909C3-ABA9-42B8-AE0A-DABBBB41523C}" dt="2025-06-27T01:05:24.228" v="138"/>
          <ac:picMkLst>
            <pc:docMk/>
            <pc:sldMk cId="1943695325" sldId="386"/>
            <ac:picMk id="3" creationId="{54AF925E-114F-B780-40F1-CC535F1661C5}"/>
          </ac:picMkLst>
        </pc:picChg>
      </pc:sldChg>
      <pc:sldChg chg="addSp modSp add">
        <pc:chgData name="Rubix Stars" userId="b9854b8040c94f5b" providerId="LiveId" clId="{E64909C3-ABA9-42B8-AE0A-DABBBB41523C}" dt="2025-06-27T01:05:29.109" v="139"/>
        <pc:sldMkLst>
          <pc:docMk/>
          <pc:sldMk cId="3074905100" sldId="387"/>
        </pc:sldMkLst>
        <pc:picChg chg="add mod">
          <ac:chgData name="Rubix Stars" userId="b9854b8040c94f5b" providerId="LiveId" clId="{E64909C3-ABA9-42B8-AE0A-DABBBB41523C}" dt="2025-06-27T01:05:29.109" v="139"/>
          <ac:picMkLst>
            <pc:docMk/>
            <pc:sldMk cId="3074905100" sldId="387"/>
            <ac:picMk id="3" creationId="{E233D9D2-4256-ED4A-7433-E181D1E05238}"/>
          </ac:picMkLst>
        </pc:picChg>
      </pc:sldChg>
      <pc:sldChg chg="addSp delSp modSp add mod">
        <pc:chgData name="Rubix Stars" userId="b9854b8040c94f5b" providerId="LiveId" clId="{E64909C3-ABA9-42B8-AE0A-DABBBB41523C}" dt="2025-06-27T01:05:47.862" v="143" actId="478"/>
        <pc:sldMkLst>
          <pc:docMk/>
          <pc:sldMk cId="3215402976" sldId="388"/>
        </pc:sldMkLst>
        <pc:picChg chg="add mod">
          <ac:chgData name="Rubix Stars" userId="b9854b8040c94f5b" providerId="LiveId" clId="{E64909C3-ABA9-42B8-AE0A-DABBBB41523C}" dt="2025-06-27T01:05:32.904" v="140"/>
          <ac:picMkLst>
            <pc:docMk/>
            <pc:sldMk cId="3215402976" sldId="388"/>
            <ac:picMk id="3" creationId="{FFEE68B4-D117-7362-CC68-F8495C1B35F5}"/>
          </ac:picMkLst>
        </pc:picChg>
        <pc:picChg chg="add del mod">
          <ac:chgData name="Rubix Stars" userId="b9854b8040c94f5b" providerId="LiveId" clId="{E64909C3-ABA9-42B8-AE0A-DABBBB41523C}" dt="2025-06-27T01:05:47.862" v="143" actId="478"/>
          <ac:picMkLst>
            <pc:docMk/>
            <pc:sldMk cId="3215402976" sldId="388"/>
            <ac:picMk id="5" creationId="{34A649AC-BBC4-3BD9-D64C-4FA118C234BC}"/>
          </ac:picMkLst>
        </pc:picChg>
      </pc:sldChg>
      <pc:sldChg chg="addSp delSp modSp add mod">
        <pc:chgData name="Rubix Stars" userId="b9854b8040c94f5b" providerId="LiveId" clId="{E64909C3-ABA9-42B8-AE0A-DABBBB41523C}" dt="2025-06-27T01:05:53.021" v="145" actId="478"/>
        <pc:sldMkLst>
          <pc:docMk/>
          <pc:sldMk cId="3234653514" sldId="389"/>
        </pc:sldMkLst>
        <pc:picChg chg="add mod">
          <ac:chgData name="Rubix Stars" userId="b9854b8040c94f5b" providerId="LiveId" clId="{E64909C3-ABA9-42B8-AE0A-DABBBB41523C}" dt="2025-06-27T01:05:38.766" v="141"/>
          <ac:picMkLst>
            <pc:docMk/>
            <pc:sldMk cId="3234653514" sldId="389"/>
            <ac:picMk id="3" creationId="{1C1CCE20-55D5-B5B0-356F-E81D2557C258}"/>
          </ac:picMkLst>
        </pc:picChg>
        <pc:picChg chg="add del mod">
          <ac:chgData name="Rubix Stars" userId="b9854b8040c94f5b" providerId="LiveId" clId="{E64909C3-ABA9-42B8-AE0A-DABBBB41523C}" dt="2025-06-27T01:05:53.021" v="145" actId="478"/>
          <ac:picMkLst>
            <pc:docMk/>
            <pc:sldMk cId="3234653514" sldId="389"/>
            <ac:picMk id="5" creationId="{9F812EBB-A3CC-A41C-4250-B4EA2384EAF6}"/>
          </ac:picMkLst>
        </pc:picChg>
      </pc:sldChg>
      <pc:sldChg chg="addSp delSp modSp add mod">
        <pc:chgData name="Rubix Stars" userId="b9854b8040c94f5b" providerId="LiveId" clId="{E64909C3-ABA9-42B8-AE0A-DABBBB41523C}" dt="2025-06-27T01:06:13.549" v="148" actId="478"/>
        <pc:sldMkLst>
          <pc:docMk/>
          <pc:sldMk cId="3404211678" sldId="390"/>
        </pc:sldMkLst>
        <pc:picChg chg="add mod">
          <ac:chgData name="Rubix Stars" userId="b9854b8040c94f5b" providerId="LiveId" clId="{E64909C3-ABA9-42B8-AE0A-DABBBB41523C}" dt="2025-06-27T01:05:57.585" v="146"/>
          <ac:picMkLst>
            <pc:docMk/>
            <pc:sldMk cId="3404211678" sldId="390"/>
            <ac:picMk id="3" creationId="{3A362600-5CE9-BD49-E13D-DE6DDF24BC07}"/>
          </ac:picMkLst>
        </pc:picChg>
        <pc:picChg chg="add del mod">
          <ac:chgData name="Rubix Stars" userId="b9854b8040c94f5b" providerId="LiveId" clId="{E64909C3-ABA9-42B8-AE0A-DABBBB41523C}" dt="2025-06-27T01:06:13.549" v="148" actId="478"/>
          <ac:picMkLst>
            <pc:docMk/>
            <pc:sldMk cId="3404211678" sldId="390"/>
            <ac:picMk id="5" creationId="{CA0846F7-B6C3-F43F-7DB8-1FF3E3093082}"/>
          </ac:picMkLst>
        </pc:picChg>
      </pc:sldChg>
      <pc:sldChg chg="addSp modSp add">
        <pc:chgData name="Rubix Stars" userId="b9854b8040c94f5b" providerId="LiveId" clId="{E64909C3-ABA9-42B8-AE0A-DABBBB41523C}" dt="2025-06-27T01:06:16.605" v="149"/>
        <pc:sldMkLst>
          <pc:docMk/>
          <pc:sldMk cId="2440560019" sldId="391"/>
        </pc:sldMkLst>
        <pc:picChg chg="add mod">
          <ac:chgData name="Rubix Stars" userId="b9854b8040c94f5b" providerId="LiveId" clId="{E64909C3-ABA9-42B8-AE0A-DABBBB41523C}" dt="2025-06-27T01:06:16.605" v="149"/>
          <ac:picMkLst>
            <pc:docMk/>
            <pc:sldMk cId="2440560019" sldId="391"/>
            <ac:picMk id="3" creationId="{D221E9B9-FB2B-5F1E-232A-4A7F4FC2826E}"/>
          </ac:picMkLst>
        </pc:picChg>
      </pc:sldChg>
      <pc:sldChg chg="addSp modSp add">
        <pc:chgData name="Rubix Stars" userId="b9854b8040c94f5b" providerId="LiveId" clId="{E64909C3-ABA9-42B8-AE0A-DABBBB41523C}" dt="2025-06-27T01:06:19.489" v="150"/>
        <pc:sldMkLst>
          <pc:docMk/>
          <pc:sldMk cId="483383120" sldId="392"/>
        </pc:sldMkLst>
        <pc:picChg chg="add mod">
          <ac:chgData name="Rubix Stars" userId="b9854b8040c94f5b" providerId="LiveId" clId="{E64909C3-ABA9-42B8-AE0A-DABBBB41523C}" dt="2025-06-27T01:06:19.489" v="150"/>
          <ac:picMkLst>
            <pc:docMk/>
            <pc:sldMk cId="483383120" sldId="392"/>
            <ac:picMk id="3" creationId="{F9226D50-8F36-40D5-1306-06D2C2E3154A}"/>
          </ac:picMkLst>
        </pc:picChg>
      </pc:sldChg>
      <pc:sldChg chg="addSp modSp add">
        <pc:chgData name="Rubix Stars" userId="b9854b8040c94f5b" providerId="LiveId" clId="{E64909C3-ABA9-42B8-AE0A-DABBBB41523C}" dt="2025-06-27T01:06:22.645" v="151"/>
        <pc:sldMkLst>
          <pc:docMk/>
          <pc:sldMk cId="3658096901" sldId="393"/>
        </pc:sldMkLst>
        <pc:picChg chg="add mod">
          <ac:chgData name="Rubix Stars" userId="b9854b8040c94f5b" providerId="LiveId" clId="{E64909C3-ABA9-42B8-AE0A-DABBBB41523C}" dt="2025-06-27T01:06:22.645" v="151"/>
          <ac:picMkLst>
            <pc:docMk/>
            <pc:sldMk cId="3658096901" sldId="393"/>
            <ac:picMk id="3" creationId="{13408E17-A4D2-42BE-59DA-CCC1569203B2}"/>
          </ac:picMkLst>
        </pc:picChg>
      </pc:sldChg>
      <pc:sldChg chg="addSp modSp add">
        <pc:chgData name="Rubix Stars" userId="b9854b8040c94f5b" providerId="LiveId" clId="{E64909C3-ABA9-42B8-AE0A-DABBBB41523C}" dt="2025-06-27T01:06:26.842" v="152"/>
        <pc:sldMkLst>
          <pc:docMk/>
          <pc:sldMk cId="4135118790" sldId="394"/>
        </pc:sldMkLst>
        <pc:picChg chg="add mod">
          <ac:chgData name="Rubix Stars" userId="b9854b8040c94f5b" providerId="LiveId" clId="{E64909C3-ABA9-42B8-AE0A-DABBBB41523C}" dt="2025-06-27T01:06:26.842" v="152"/>
          <ac:picMkLst>
            <pc:docMk/>
            <pc:sldMk cId="4135118790" sldId="394"/>
            <ac:picMk id="3" creationId="{AD8D6D2A-A6E4-1CE5-1D10-0872F9C5EBE6}"/>
          </ac:picMkLst>
        </pc:picChg>
      </pc:sldChg>
      <pc:sldChg chg="addSp modSp add">
        <pc:chgData name="Rubix Stars" userId="b9854b8040c94f5b" providerId="LiveId" clId="{E64909C3-ABA9-42B8-AE0A-DABBBB41523C}" dt="2025-06-27T01:06:30.033" v="153"/>
        <pc:sldMkLst>
          <pc:docMk/>
          <pc:sldMk cId="159360051" sldId="395"/>
        </pc:sldMkLst>
        <pc:picChg chg="add mod">
          <ac:chgData name="Rubix Stars" userId="b9854b8040c94f5b" providerId="LiveId" clId="{E64909C3-ABA9-42B8-AE0A-DABBBB41523C}" dt="2025-06-27T01:06:30.033" v="153"/>
          <ac:picMkLst>
            <pc:docMk/>
            <pc:sldMk cId="159360051" sldId="395"/>
            <ac:picMk id="3" creationId="{81733DDE-A294-5878-ED87-219AD343E239}"/>
          </ac:picMkLst>
        </pc:picChg>
      </pc:sldChg>
      <pc:sldChg chg="addSp modSp add">
        <pc:chgData name="Rubix Stars" userId="b9854b8040c94f5b" providerId="LiveId" clId="{E64909C3-ABA9-42B8-AE0A-DABBBB41523C}" dt="2025-06-27T01:06:34.093" v="154"/>
        <pc:sldMkLst>
          <pc:docMk/>
          <pc:sldMk cId="706430163" sldId="396"/>
        </pc:sldMkLst>
        <pc:picChg chg="add mod">
          <ac:chgData name="Rubix Stars" userId="b9854b8040c94f5b" providerId="LiveId" clId="{E64909C3-ABA9-42B8-AE0A-DABBBB41523C}" dt="2025-06-27T01:06:34.093" v="154"/>
          <ac:picMkLst>
            <pc:docMk/>
            <pc:sldMk cId="706430163" sldId="396"/>
            <ac:picMk id="3" creationId="{94F4870F-9F1F-097F-37D4-681F3867B1B4}"/>
          </ac:picMkLst>
        </pc:picChg>
      </pc:sldChg>
      <pc:sldChg chg="addSp modSp add">
        <pc:chgData name="Rubix Stars" userId="b9854b8040c94f5b" providerId="LiveId" clId="{E64909C3-ABA9-42B8-AE0A-DABBBB41523C}" dt="2025-06-27T01:06:38.086" v="155"/>
        <pc:sldMkLst>
          <pc:docMk/>
          <pc:sldMk cId="3144777538" sldId="397"/>
        </pc:sldMkLst>
        <pc:picChg chg="add mod">
          <ac:chgData name="Rubix Stars" userId="b9854b8040c94f5b" providerId="LiveId" clId="{E64909C3-ABA9-42B8-AE0A-DABBBB41523C}" dt="2025-06-27T01:06:38.086" v="155"/>
          <ac:picMkLst>
            <pc:docMk/>
            <pc:sldMk cId="3144777538" sldId="397"/>
            <ac:picMk id="3" creationId="{3397B011-FCBD-2B70-48F4-B147401F456C}"/>
          </ac:picMkLst>
        </pc:picChg>
      </pc:sldChg>
      <pc:sldChg chg="addSp modSp add del">
        <pc:chgData name="Rubix Stars" userId="b9854b8040c94f5b" providerId="LiveId" clId="{E64909C3-ABA9-42B8-AE0A-DABBBB41523C}" dt="2025-06-27T01:07:44.769" v="167" actId="47"/>
        <pc:sldMkLst>
          <pc:docMk/>
          <pc:sldMk cId="946211849" sldId="398"/>
        </pc:sldMkLst>
        <pc:picChg chg="add mod">
          <ac:chgData name="Rubix Stars" userId="b9854b8040c94f5b" providerId="LiveId" clId="{E64909C3-ABA9-42B8-AE0A-DABBBB41523C}" dt="2025-06-27T01:06:41.492" v="156"/>
          <ac:picMkLst>
            <pc:docMk/>
            <pc:sldMk cId="946211849" sldId="398"/>
            <ac:picMk id="3" creationId="{B09FA86C-B357-9932-C64B-3A66F24A7989}"/>
          </ac:picMkLst>
        </pc:picChg>
      </pc:sldChg>
      <pc:sldChg chg="addSp modSp add del">
        <pc:chgData name="Rubix Stars" userId="b9854b8040c94f5b" providerId="LiveId" clId="{E64909C3-ABA9-42B8-AE0A-DABBBB41523C}" dt="2025-06-27T01:07:45.330" v="168" actId="47"/>
        <pc:sldMkLst>
          <pc:docMk/>
          <pc:sldMk cId="3096262861" sldId="399"/>
        </pc:sldMkLst>
        <pc:picChg chg="add mod">
          <ac:chgData name="Rubix Stars" userId="b9854b8040c94f5b" providerId="LiveId" clId="{E64909C3-ABA9-42B8-AE0A-DABBBB41523C}" dt="2025-06-27T01:06:44.721" v="157"/>
          <ac:picMkLst>
            <pc:docMk/>
            <pc:sldMk cId="3096262861" sldId="399"/>
            <ac:picMk id="3" creationId="{782DF2FB-2D19-A0F3-208C-8E96FBEC866C}"/>
          </ac:picMkLst>
        </pc:picChg>
      </pc:sldChg>
      <pc:sldChg chg="addSp modSp add del">
        <pc:chgData name="Rubix Stars" userId="b9854b8040c94f5b" providerId="LiveId" clId="{E64909C3-ABA9-42B8-AE0A-DABBBB41523C}" dt="2025-06-27T01:07:45.835" v="169" actId="47"/>
        <pc:sldMkLst>
          <pc:docMk/>
          <pc:sldMk cId="2190580112" sldId="400"/>
        </pc:sldMkLst>
        <pc:picChg chg="add mod">
          <ac:chgData name="Rubix Stars" userId="b9854b8040c94f5b" providerId="LiveId" clId="{E64909C3-ABA9-42B8-AE0A-DABBBB41523C}" dt="2025-06-27T01:06:47.472" v="158"/>
          <ac:picMkLst>
            <pc:docMk/>
            <pc:sldMk cId="2190580112" sldId="400"/>
            <ac:picMk id="3" creationId="{461876FD-C50C-9D2F-9EF8-A34684FAED9C}"/>
          </ac:picMkLst>
        </pc:picChg>
      </pc:sldChg>
      <pc:sldChg chg="addSp modSp add del">
        <pc:chgData name="Rubix Stars" userId="b9854b8040c94f5b" providerId="LiveId" clId="{E64909C3-ABA9-42B8-AE0A-DABBBB41523C}" dt="2025-06-27T01:07:46.506" v="170" actId="47"/>
        <pc:sldMkLst>
          <pc:docMk/>
          <pc:sldMk cId="1044946268" sldId="401"/>
        </pc:sldMkLst>
        <pc:picChg chg="add mod">
          <ac:chgData name="Rubix Stars" userId="b9854b8040c94f5b" providerId="LiveId" clId="{E64909C3-ABA9-42B8-AE0A-DABBBB41523C}" dt="2025-06-27T01:06:50.692" v="159"/>
          <ac:picMkLst>
            <pc:docMk/>
            <pc:sldMk cId="1044946268" sldId="401"/>
            <ac:picMk id="3" creationId="{A628FFDE-CA62-336C-53BE-7480AB2C26F9}"/>
          </ac:picMkLst>
        </pc:picChg>
      </pc:sldChg>
      <pc:sldChg chg="addSp modSp add">
        <pc:chgData name="Rubix Stars" userId="b9854b8040c94f5b" providerId="LiveId" clId="{E64909C3-ABA9-42B8-AE0A-DABBBB41523C}" dt="2025-06-27T01:06:54.462" v="160"/>
        <pc:sldMkLst>
          <pc:docMk/>
          <pc:sldMk cId="400025153" sldId="402"/>
        </pc:sldMkLst>
        <pc:picChg chg="add mod">
          <ac:chgData name="Rubix Stars" userId="b9854b8040c94f5b" providerId="LiveId" clId="{E64909C3-ABA9-42B8-AE0A-DABBBB41523C}" dt="2025-06-27T01:06:54.462" v="160"/>
          <ac:picMkLst>
            <pc:docMk/>
            <pc:sldMk cId="400025153" sldId="402"/>
            <ac:picMk id="3" creationId="{57450720-DC75-7793-295A-B840716DB85A}"/>
          </ac:picMkLst>
        </pc:picChg>
      </pc:sldChg>
      <pc:sldChg chg="modSp add mod">
        <pc:chgData name="Rubix Stars" userId="b9854b8040c94f5b" providerId="LiveId" clId="{E64909C3-ABA9-42B8-AE0A-DABBBB41523C}" dt="2025-06-27T01:07:28.688" v="163" actId="207"/>
        <pc:sldMkLst>
          <pc:docMk/>
          <pc:sldMk cId="3815917282" sldId="403"/>
        </pc:sldMkLst>
        <pc:spChg chg="mod">
          <ac:chgData name="Rubix Stars" userId="b9854b8040c94f5b" providerId="LiveId" clId="{E64909C3-ABA9-42B8-AE0A-DABBBB41523C}" dt="2025-06-27T01:07:28.688" v="163" actId="207"/>
          <ac:spMkLst>
            <pc:docMk/>
            <pc:sldMk cId="3815917282" sldId="403"/>
            <ac:spMk id="2" creationId="{00000000-0000-0000-0000-000000000000}"/>
          </ac:spMkLst>
        </pc:spChg>
      </pc:sldChg>
      <pc:sldChg chg="modSp add mod">
        <pc:chgData name="Rubix Stars" userId="b9854b8040c94f5b" providerId="LiveId" clId="{E64909C3-ABA9-42B8-AE0A-DABBBB41523C}" dt="2025-06-27T01:07:34.429" v="164" actId="207"/>
        <pc:sldMkLst>
          <pc:docMk/>
          <pc:sldMk cId="2293758814" sldId="404"/>
        </pc:sldMkLst>
        <pc:spChg chg="mod">
          <ac:chgData name="Rubix Stars" userId="b9854b8040c94f5b" providerId="LiveId" clId="{E64909C3-ABA9-42B8-AE0A-DABBBB41523C}" dt="2025-06-27T01:07:34.429" v="164" actId="207"/>
          <ac:spMkLst>
            <pc:docMk/>
            <pc:sldMk cId="2293758814" sldId="404"/>
            <ac:spMk id="2" creationId="{00000000-0000-0000-0000-000000000000}"/>
          </ac:spMkLst>
        </pc:spChg>
      </pc:sldChg>
      <pc:sldChg chg="modSp add mod">
        <pc:chgData name="Rubix Stars" userId="b9854b8040c94f5b" providerId="LiveId" clId="{E64909C3-ABA9-42B8-AE0A-DABBBB41523C}" dt="2025-06-27T01:07:37.611" v="165" actId="207"/>
        <pc:sldMkLst>
          <pc:docMk/>
          <pc:sldMk cId="4102933807" sldId="405"/>
        </pc:sldMkLst>
        <pc:spChg chg="mod">
          <ac:chgData name="Rubix Stars" userId="b9854b8040c94f5b" providerId="LiveId" clId="{E64909C3-ABA9-42B8-AE0A-DABBBB41523C}" dt="2025-06-27T01:07:37.611" v="165" actId="207"/>
          <ac:spMkLst>
            <pc:docMk/>
            <pc:sldMk cId="4102933807" sldId="405"/>
            <ac:spMk id="2" creationId="{00000000-0000-0000-0000-000000000000}"/>
          </ac:spMkLst>
        </pc:spChg>
      </pc:sldChg>
      <pc:sldChg chg="modSp add mod">
        <pc:chgData name="Rubix Stars" userId="b9854b8040c94f5b" providerId="LiveId" clId="{E64909C3-ABA9-42B8-AE0A-DABBBB41523C}" dt="2025-06-27T01:07:42.064" v="166" actId="207"/>
        <pc:sldMkLst>
          <pc:docMk/>
          <pc:sldMk cId="280551891" sldId="406"/>
        </pc:sldMkLst>
        <pc:spChg chg="mod">
          <ac:chgData name="Rubix Stars" userId="b9854b8040c94f5b" providerId="LiveId" clId="{E64909C3-ABA9-42B8-AE0A-DABBBB41523C}" dt="2025-06-27T01:07:42.064" v="166" actId="207"/>
          <ac:spMkLst>
            <pc:docMk/>
            <pc:sldMk cId="280551891" sldId="406"/>
            <ac:spMk id="2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2:06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515 53,'-54'1,"1"-3,-74-12,-14-13,118 23,1 1,-1 1,-26 1,26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8:11:53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127 27 24575,'0'-4'0,"-5"-2"0,-5 0 0,-6 2 0,-4 1 0,-4 1 0,-1 1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01:13:26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55,'20'-1,"1"-2,-1 0,0-1,32-11,-28 8,1 0,36-4,245 7,-164 6,-110 0,57 10,17 1,-49-8,1 3,99 27,-77-15,-38-14,0-1,1-2,84-5,-35 0,99 15,2 0,-166-11,0 1,0 1,49 14,-48-11,0 0,1-2,36 2,286-7,-158-1,-171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01:13:29.8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0 158,'1'-1,"-1"-1,1 1,-1-1,1 1,0-1,-1 1,1-1,0 1,0 0,0 0,0-1,0 1,0 0,1 0,-1 0,0 0,0 0,1 0,-1 1,1-1,2-1,36-14,-34 14,20-5,-1 0,1 1,47-3,79 6,-12 1,-55-10,8 0,39-2,-80 7,60 0,-33 7,110-14,-86 4,181 8,-142 4,-122-2,-1 2,1 0,-1 2,1 0,-1 1,28 11,46 9,-63-19,41 16,-57-18,0 0,1-1,28 3,26 6,57 13,-2 0,-88-17,1-1,42 0,12 3,-28-3,107-4,-134-3,-14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01:13:49.4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 0,'3425'0'0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33:44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754 189,'-7'0,"0"1,1 0,-1 0,0 0,1 1,-1 0,1 1,0-1,0 1,0 0,0 1,0-1,1 1,-1 1,1-1,0 1,0-1,1 1,-1 1,1-1,0 1,-5 10,-2 6,0 0,2 1,0 0,2 1,-5 24,7-16,1 1,1-1,2 1,1 0,2-1,1 1,10 47,-11-74,0 0,0 0,0-1,0 1,1-1,0 1,0-1,0 0,1 0,0 0,0 0,0-1,1 0,9 8,-12-11,0 0,0 1,0-1,0 0,0 0,0 0,0-1,1 1,-1 0,0-1,1 0,-1 1,0-1,1 0,-1 0,1 0,-1-1,0 1,1 0,-1-1,0 0,0 1,1-1,-1 0,0 0,0 0,0-1,0 1,0 0,0-1,-1 1,1-1,0 0,-1 0,1 1,-1-1,1 0,-1 0,0 0,1-3,3-5,-1 1,0-1,0 0,-1 0,0 0,-1-1,0 1,0-18,-4-92,-1 60,3-13,-2-57,2 128,0 0,0 0,0 1,0-1,0 0,-1 0,1 0,-1 0,0 0,1 0,-1 0,0 1,0-1,0 0,0 0,0 1,0-1,-1 1,1-1,-1 1,1 0,-1-1,1 1,-1 0,0 0,1 0,-1 0,0 1,0-1,0 0,0 1,1-1,-1 1,0 0,0-1,0 1,0 0,0 0,0 0,0 1,0-1,0 0,-3 2,-3 0,0 0,0 1,0 1,1-1,-1 1,1 0,0 1,0 0,-8 7,-12 14,1 1,1 1,1 2,2 0,1 1,1 1,2 2,-24 59,35-69,1 0,1 0,1 1,-2 47,13 100,-7-161,2 1,0-1,0 0,1-1,0 1,1 0,0-1,9 16,-11-22,1 0,0 0,-1-1,1 1,1-1,-1 0,0 1,1-1,0-1,-1 1,1-1,0 1,0-1,1 0,-1 0,0-1,1 1,-1-1,1 0,-1-1,1 1,0-1,5 1,0-2,0 0,-1-1,1 1,0-2,-1 0,1 0,-1 0,0-1,0-1,-1 1,1-1,-1-1,0 0,13-11,-15 11,-1 0,1 0,-1-1,0 0,0 0,-1 0,0-1,0 1,-1-1,0 0,0 0,0 0,-2 0,1-1,-1 1,0 0,0-14,-1 20,0 0,0 0,0 0,-1 0,1 0,-1 0,1 0,-1 0,0 0,1 0,-1 0,0 0,0 1,0-1,-1 0,1 0,0 1,-1-1,1 1,-1 0,1-1,-1 1,0 0,0 0,1 0,-1 0,0 0,0 0,0 0,0 1,0-1,0 1,0-1,0 1,0 0,0 0,-1 0,1 0,-3 1,-4 0,1 0,-1 1,1 0,0 0,0 1,0 0,0 0,-11 7,-6 7,1 1,0 1,2 1,0 1,1 1,2 1,0 0,1 1,2 2,0-1,2 2,0 0,-9 31,12-27,1 0,1 1,2 0,2 0,0 1,3-1,0 1,2 0,2-1,1 1,13 59,-14-82,0-1,1 0,1 0,0 0,0 0,0 0,1-1,1 0,-1 0,11 11,-12-16,0 1,1 0,0-1,0 0,0 0,0-1,0 1,1-1,-1 0,1-1,-1 1,1-1,0 0,0 0,-1-1,1 0,0 0,9-1,178-33,-81 12,-109 21,37-8,-38 8,0 1,-1-1,1 0,0 1,0-1,-1 0,1 0,0 0,-1-1,1 1,-1 0,0-1,1 1,-1-1,0 1,0-1,2-2,-3 4,0 0,0 0,0-1,0 1,0 0,1 0,-1-1,0 1,0 0,0-1,0 1,0 0,0 0,0-1,0 1,0 0,0-1,0 1,0 0,0-1,-1 1,1 0,0 0,0-1,0 1,0 0,0 0,-1-1,1 1,0 0,0 0,0 0,-1-1,1 1,0 0,0 0,-1 0,1-1,-16 1,-15 9,10 2,0 0,1 2,1 0,0 1,1 1,1 1,0 1,1 0,1 1,1 0,0 1,-12 24,14-21,1 0,1 1,1 0,1 1,1-1,2 2,0-1,1 0,2 1,0 0,3 37,-1-55,1 0,0 1,0-1,1 0,0 0,0 0,1 0,0-1,0 1,1 0,6 8,-7-11,1 0,-1-1,1 1,0-1,0 0,1 0,-1 0,1-1,-1 1,1-1,0 0,0 0,0-1,0 0,0 0,10 1,44 1,-1-2,66-9,-82 2,-40 6,0-1,0 1,0-1,-1 1,1-1,0 0,0 1,-1-1,1 0,-1 0,1 0,-1-1,1 1,-1 0,1 0,-1-1,0 1,2-4,-3 5,0 0,0 0,1-1,-1 1,0 0,0-1,0 1,0 0,0 0,0-1,0 1,0 0,0-1,0 1,-1 0,1 0,0-1,0 1,0 0,0 0,0-1,0 1,-1 0,1 0,0-1,0 1,0 0,-1 0,1 0,0-1,0 1,0 0,-1 0,1 0,0 0,0 0,-1-1,1 1,0 0,-1 0,1 0,0 0,0 0,-1 0,1 0,0 0,-1 0,1 0,-19 2,8 3,-1 0,1 0,0 1,0 0,1 1,-1 0,1 0,1 1,-12 13,0 2,1 0,-29 44,36-46,1 1,0 0,2 1,0 0,2 0,0 1,2 0,0 1,2 0,1-1,1 1,1 0,1 0,1 0,1 0,1 0,9 31,-10-49,0 1,1-1,-1 0,2 0,-1 0,1 0,0 0,0-1,1 1,0-1,0 0,0-1,1 1,12 8,-9-9,0 0,0-1,1 0,-1-1,1 0,0 0,0-1,0 0,0-1,0 0,11-1,24 0,1-2,64-11,-110 13,1 0,-1-1,1 1,-1 0,0 0,1 0,-1-1,0 1,1 0,-1 0,1 0,-1 0,0 0,1 0,-1 0,1 0,-1 0,0 0,1 0,-1 0,1 0,-1 0,0 0,1 1,-1-1,1 0,-1 0,0 0,1 1,-1-1,0 0,1 0,-1 1,0-1,1 0,-1 1,0-1,0 0,0 1,1-1,-1 0,0 1,0-1,0 1,0-1,1 0,-1 1,0-1,0 1,0-1,0 0,0 1,0-1,0 1,0-1,-1 1,-12 27,7-18,-180 346,83-157,98-190,-26 51,-35 92,59-133,2 0,0 0,0 1,2 0,1 0,0 0,1 0,1 0,5 30,-3-41,0-2,1 1,1 0,-1 0,1-1,0 0,1 0,-1 0,1 0,1-1,-1 0,1 0,1-1,11 10,-1-3,1-1,-1 0,2-1,33 12,-31-14,38 7,-51-13,0-1,0 0,1-1,-1 0,0 0,0 0,0-1,8-2,-14 2,0 1,-1 0,1-1,0 1,-1-1,1 0,-1 0,1 1,-1-1,1 0,-1 0,1 0,-1-1,0 1,0 0,0 0,0-1,0 1,0-1,0 1,0-1,0 1,0-1,-1 1,1-1,-1 0,1 1,-1-1,0 0,0 0,0 1,0-1,0 0,0-3,-1 2,0-1,0 0,0 1,-1-1,1 1,-1 0,0 0,0-1,0 1,0 0,-1 0,1 1,-1-1,1 0,-4-1,0 0,1 0,0 0,-1 1,0 0,1 0,-1 1,0 0,-1 0,1 0,0 1,-1-1,1 2,0-1,-1 1,1 0,-11 1,9 1,-1 0,1 1,0 0,0 0,0 0,0 1,0 1,1-1,0 1,-13 11,-2 6,2 1,0 1,1 1,2 0,-26 48,33-53,0 1,1 0,1 1,1 0,-5 30,10-39,0 0,1 0,0 0,1 0,0 1,2-1,-1 0,1 0,1 0,7 19,-9-28,1 0,0 0,0 0,0 0,0-1,1 1,-1-1,1 1,0-1,0 0,0 0,1 0,-1-1,1 1,-1-1,1 0,7 3,-5-3,0 0,0-1,0 0,0 0,1-1,-1 0,0 0,1 0,-1-1,12-2,3-3,0-1,-1-1,0-1,-1 0,35-23,-37 19,12-5,-29 18,0 0,0 0,0 0,1 0,-1 0,0 0,0 0,0 0,1 0,-1 0,0 0,0 0,0 0,0 0,1 0,-1 0,0 0,0 0,0 1,0-1,0 0,0 0,1 0,-1 0,0 0,0 0,0 1,0-1,0 0,0 0,0 0,0 0,0 1,0-1,1 0,-1 0,0 0,0 0,0 1,0-1,0 0,0 0,0 0,0 0,0 1,-1-1,1 0,0 0,0 0,0 0,0 1,0-1,0 0,0 0,0 0,0 0,0 0,-1 1,1-1,0 0,0 0,0 0,-1 0,-10 32,-2 0,-17 29,-4 9,-126 322,121-276,-36 179,71-275,-18 125,21-130,1 1,0 0,1-1,0 1,1-1,1 0,6 19,-4-23,0 0,0-1,1 1,1-1,0 0,0 0,1-1,1 0,9 8,-4-5,0 0,1-1,1 0,0-2,19 10,-18-12,1-1,0-1,0 0,26 3,-42-8,-1 0,1 0,-1 0,1 0,-1 0,1 1,-1-1,1 0,-1 1,0-1,1 1,-1 0,0-1,1 1,-1 0,0 0,2 1,-3 0,0-1,-1 0,1 1,0-1,-1 1,1-1,0 0,-1 1,0-1,1 0,-1 0,0 1,1-1,-1 0,0 0,0 0,0 0,0 0,-2 1,-53 62,6-8,3 1,-44 69,79-107,1 1,1 0,1 1,0 0,2 0,0 1,1 0,2 0,0 1,1-1,1 31,2-48,0-1,0 0,1 0,-1 0,1 0,0 0,0 0,1 0,-1 0,1 0,0 0,0 0,0-1,4 5,-4-7,-1 1,2 0,-1-1,0 1,0-1,0 0,0 0,1 0,-1 0,1 0,-1 0,1-1,-1 1,1-1,-1 0,1 0,-1 0,1 0,-1 0,1 0,-1-1,1 1,-1-1,5-1,15-7,1 0,-2-2,0 0,32-23,-13 8,-20 12,29-16,-46 28,0 1,0 0,0-1,0 1,0 0,1 0,-1 1,0-1,0 1,1-1,-1 1,6 0,-8 1,0-1,0 0,0 1,0-1,-1 1,1-1,0 1,0-1,0 1,-1 0,1-1,0 1,-1 0,1 0,-1-1,1 1,-1 0,1 0,-1 0,1 0,-1 0,0-1,1 1,-1 0,0 0,0 0,0 0,0 0,0 0,0 0,0 0,0 1,-7 36,7-38,-13 41,-3-2,-1 0,-1-1,-38 56,-36 76,83-151,2 2,0-1,1 1,1 0,1 0,-3 42,7-57,-1 4,1 1,0 0,0 0,2-1,3 21,-4-29,0 1,1 0,-1 0,0-1,1 1,0-1,-1 0,1 1,0-1,0 0,0 0,1 0,-1 0,0-1,1 1,-1-1,1 1,0-1,-1 0,1 0,0 0,0 0,-1 0,1-1,0 1,4-1,38 1,-38-2,0 1,0-1,0 2,0-1,0 1,0 0,0 0,-1 1,1 0,0 0,8 4,-14-5,0 0,0 0,0 1,0-1,0 0,0 0,0 1,-1-1,1 1,0-1,-1 0,1 1,-1-1,0 1,1-1,-1 1,0 0,0-1,0 1,0-1,0 1,0-1,-1 1,1-1,0 1,-1-1,1 1,-2 2,-23 45,21-41,-59 106,-64 163,118-249,1 1,1-1,2 1,1 0,-1 42,2-23,2-37,-1 0,0 0,-1 0,0 0,-1-1,0 1,-1-1,-7 12,-6 7,-30 36,-7 11,39-49,2 1,1 1,1 0,2 0,1 1,1 0,1 1,-2 36,8-64,1 1,0-1,0 1,0-1,0 1,1-1,-1 1,1-1,0 0,0 1,0-1,0 0,1 1,-1-1,1 0,0 0,0 0,0-1,4 5,-2-3,1-1,-1 1,1-1,0 0,0-1,0 1,0-1,1 0,-1 0,1-1,5 2,9-1,0 0,0-1,-1-1,1-1,0 0,20-5,250-44,-282 48,0 0,-1 0,0-1,1 0,-1 0,0-1,0 0,-1 0,1-1,-1 0,0 0,0 0,0-1,-1 0,0 0,0 0,6-11,2-6,-1 0,-1-1,16-50,-5-8,17-116,-9 32,-4 40,14-182,-30 142,33-288,-30 372,1-106,-14-81,-2 120,0 107,-3-1,-1 1,-21-73,16 75,1-1,3 0,-5-82,10 67,-3 1,-13-61,7 57,-4-95,16 64,1 46,-2-1,-12-82,2 47,3 1,6-158,4 99,-3-2263,2 2359,9-54,-5 54,2-51,-8 80,-1-56,4 1,18-113,25-85,-21 107,-13 94,7-37,-5 0,2-121,-16 183,2-1,11-67,-7 58,-1 0,-5-101,-1 67,-2 61,0 1,-1 0,-2 0,0 0,-1 1,-18-36,18 40,-12-23,-32-49,19 36,29 47,-1 0,-1 0,1 1,-1-1,0 1,0 0,0 1,-1-1,0 1,0 0,0 0,0 1,0 0,-1 0,0 0,1 1,-1 0,0 1,-10-2,-9 0,-1 2,1 1,-51 6,56-3,0 1,1 1,0 0,0 2,-30 13,37-14,1 1,-1 0,1 1,0 1,1-1,0 2,0-1,-17 22,-15 20,34-41,-1 0,1 1,1 0,0 1,1-1,0 2,0-1,-4 14,-55 149,53-137,1 1,2 0,2 1,-3 42,-2 1,-64 361,67-378,-1 77,8-78,-15 86,5-65,4 2,4 154,-8-66,0-20,8-82,-19 101,0-5,-10 86,15-125,-5 175,41 130,-5-282,2 16,-5-56,-6 174,-6-138,3 1411,2-1535,0-1,7 31,-3-28,2 46,-7-24,-1 5,14 96,-1-35,1 3,-6-57,-3 0,-6 119,-1-68,3-82,11 56,-7-54,3 45,-9 364,3-414,1-1,11 47,-9-48,-5-25,0 0,0 0,1 0,-1 0,0 0,0 1,1-1,-1 0,1 0,-1 0,1 0,-1 0,1 0,-1 0,1-1,0 1,0 0,-1 0,1 0,0-1,2 2,-3-2,1 0,0 0,0 0,0 0,-1-1,1 1,0 0,0 0,-1-1,1 1,0-1,0 1,-1 0,1-1,0 0,-1 1,1-1,-1 1,1-1,-1 0,1 1,0-2,5-7,0-1,0 0,4-12,63-186,-51 138,9-39,-5-1,-4-1,12-214,-30 253,16-429,-8 301,1 6,6-103,-13 151,-5 87,8-65,0 33,-4-152,-3 24,11 104,1-22,-13 95,-3-289,-11 222,-1-36,13-419,3 265,11 135,2-1,-16-732,3 851,2 0,2 0,2 1,2 0,26-73,9-52,-25 84,-2 10,-11 40,2 0,2 1,20-48,-5 28,8-12,-4-2,28-90,-41 101,15-59,-28 99,-1 0,-1 0,-1-1,-1-25,0 42,0-1,-1 1,1 0,0 0,-1 0,1 0,-1 0,0 0,0 1,0-1,0 0,0 0,0 0,0 1,0-1,-1 1,1-1,-1 1,-1-2,2 2,-1 1,1-1,0 1,-1-1,1 1,0 0,-1 0,1-1,-1 1,1 0,0 0,-1 1,1-1,-1 0,1 0,0 1,-1-1,1 1,0-1,-1 1,1-1,0 1,0 0,0-1,-1 1,1 0,0 0,0 0,-1 2,-9 9,1 0,0 1,1 0,0 0,1 1,0 0,1 1,1 0,1 0,-7 27,2 1,2 1,-3 75,10-7,1-53,-8 65,-11 149,-5 41,12-230,-1 134,10-143,-3-1,-26 120,-56 143,84-320,-6 27,2 1,-4 82,3-20,-3 47,9-82,-16 82,-8 66,25-194,-9 58,-1 20,10 344,3-228,1-181,9 54,2 20,-12 28,-2-63,11 93,-1-70,-4 120,-2-9,9-88,2 44,-11-112,3 0,24 98,-16-89,9 96,-11-19,4 139,-15-236,11 59,-2-29,-6-29,20 314,-25 33,1-387,0 0,-1 0,1 0,-1 0,-3 9,4-14,0-1,-1 1,1 0,0 0,-1-1,1 1,0 0,-1 0,1-1,-1 1,1-1,-1 1,1 0,-1-1,0 1,1-1,-1 1,0-1,1 0,-1 1,0-1,0 1,1-1,-1 0,0 0,0 0,0 1,1-1,-1 0,0 0,0 0,0 0,1 0,-1 0,0-1,0 1,0 0,1 0,-1-1,0 1,0 0,1-1,-1 1,0 0,1-1,-1 1,0-1,1 1,-1-1,1 0,-1 1,0-2,-3-2,0 0,1 0,-1-1,1 1,0-1,0 0,1 0,-1 0,1 0,0 0,-2-8,-11-65,4-48,7-192,6 190,-4-255,-63-456,26 616,1 10,30 125,7-151,0 12,-11 108,-2-26,13-761,3 438,-2-249,3 675,1 1,17-72,-2 13,6-18,-15 73,-1-1,4-56,-1-23,-5 74,0-56,-8 82,1 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35:15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1 540,'83'-90,"14"-13,79-75,-79 78,-85 89,0 1,1 0,0 0,19-9,-16 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8:26:28.8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0,'2022'234'0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8:26:32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 0,'1659'-25'0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8:26:56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10140 24575,'0'-1'0,"1"0"0,-1 0 0,0 1 0,1-1 0,-1 0 0,1 0 0,-1 0 0,1 0 0,-1 1 0,1-1 0,-1 0 0,1 0 0,0 1 0,-1-1 0,1 0 0,0 1 0,0-1 0,0 1 0,-1-1 0,1 1 0,0-1 0,0 1 0,0 0 0,0-1 0,0 1 0,0 0 0,2 0 0,33-6 0,-25 5 0,73-13 0,0-5 0,-2-3 0,130-52 0,-89 29 0,77-34 0,39-49 0,74-36 0,-120 74 0,367-155 0,-475 213 0,662-279 0,-620 240 0,158-116 0,-178 113 0,-59 42 0,-2-2 0,-1-2 0,-2-2 0,-2-2 0,-2-1 0,46-62 0,191-340 0,-197 308 0,250-482 0,-240 415 0,74-250 0,75-406 0,-78 269 0,-65 212 0,-72 257 0,9-144 0,6-191 0,34 6 0,13 21 0,-65 286 0,3-151 0,-20 145 0,6-143 0,-2 197 0,21-100 0,3 22 0,16-301 0,-45-130 0,-4 299 0,2 299 0,0 0 0,-1 0 0,1 1 0,-1-1 0,0 0 0,-1 1 0,1-1 0,-1 1 0,1-1 0,-6-7 0,6 10 0,0 1 0,0-1 0,0 1 0,-1 0 0,1-1 0,0 1 0,-1 0 0,1 0 0,-1 0 0,1 0 0,-1 0 0,0 0 0,1 0 0,-1 1 0,0-1 0,0 0 0,0 1 0,1 0 0,-1-1 0,0 1 0,0 0 0,0 0 0,0 0 0,1 0 0,-1 0 0,0 1 0,0-1 0,0 0 0,0 1 0,1 0 0,-3 0 0,1 0 0,1 1 0,-1-1 0,1 1 0,-1 0 0,1 0 0,0 0 0,0 0 0,0 0 0,0 0 0,0 0 0,0 1 0,0-1 0,1 1 0,-1-1 0,1 1 0,-2 4 0,-14 48 0,16-47 0,-10 35 0,3 1 0,1 1 0,0 75 0,5-176 0,3 0 0,3 0 0,15-81 0,-17 130 0,0 2 0,0-1 0,0 0 0,1 0 0,0 1 0,0-1 0,1 1 0,-1 0 0,1 0 0,0 0 0,1 1 0,-1-1 0,1 1 0,0 0 0,0 0 0,0 1 0,0 0 0,1-1 0,-1 2 0,1-1 0,0 1 0,0 0 0,0 0 0,0 0 0,0 1 0,0 0 0,1 0 0,-1 1 0,0 0 0,0 0 0,1 0 0,-1 1 0,0 0 0,0 0 0,0 0 0,0 1 0,0 0 0,8 4 0,-11-4 0,1 0 0,-1 0 0,0 1 0,0-1 0,0 1 0,0 0 0,0 0 0,-1 0 0,0 0 0,1 1 0,-1-1 0,0 0 0,0 1 0,-1 0 0,2 3 0,4 13 0,7 36 0,-3-10 0,2-5 0,-3 1 0,11 84 0,-7-64-1365,-10-45-5461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32:05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0 104,'15'-1,"0"0,-1-1,18-6,30-3,60-1,114-5,-217 16,0-1,36-8,-34 6,1 0,21 0,522 2,-274 4,-261-3,57-11,-56 6,54-2,357 10,-420-2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2:13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603 214,'0'-2,"0"0,0 0,0 0,-1 0,1 1,0-1,-1 0,0 0,1 0,-1 1,0-1,0 0,0 1,0-1,0 1,0-1,-1 1,1-1,0 1,-3-1,1-1,-1 1,0 0,1 0,-1 0,0 1,0 0,-1-1,-6 0,-5 0,0 1,0 1,-30 2,41-2,1 1,-1 0,0 0,1 0,-1 1,1-1,-1 1,1 0,0 1,0-1,0 1,0-1,0 1,0 0,1 1,0-1,-1 1,1-1,1 1,-1 0,0 0,1 0,0 0,0 1,0-1,0 1,1-1,-2 9,-1 11,1 0,1 0,1 0,4 37,-2-22,-1-29,1-1,0 1,0 0,1-1,0 1,1-1,0 1,1-1,0 0,0 0,1-1,0 0,9 13,-8-15,-1 0,1 0,1-1,-1 1,1-2,0 1,0-1,0 0,1 0,-1-1,1 0,0 0,0-1,0 0,0 0,11 0,-1 0,-1-2,1 1,-1-2,1-1,-1 0,22-6,-34 7,0 0,0-1,0 1,-1-1,1-1,0 1,-1-1,0 0,1 0,-1 0,0 0,0-1,-1 1,1-1,-1 0,0 0,0-1,0 1,-1-1,1 1,-1-1,0 0,-1 0,1 1,1-8,-1-2,0 0,-1 0,-1-1,0 1,-1 0,0 0,-7-27,5 31,-1 0,0 0,0 0,-1 0,0 1,-1 0,0 0,-1 0,1 1,-16-15,5 7,-1 1,0 0,-25-14,34 24,-1 0,1 1,-1 0,0 1,0 0,0 0,0 1,-1 0,-16 0,0 1,13 0,-1 0,1 1,-1 0,0 1,1 1,0 0,-28 9,39-9,0-1,0 1,0 0,1 0,-1 1,1-1,-1 0,1 1,0 0,0-1,0 1,0 0,1 0,-1 0,1 0,0 0,0 1,0-1,0 0,0 0,1 1,-1-1,1 0,0 1,0-1,0 1,1-1,-1 0,2 6,0 1,1 0,-1 0,2 0,-1-1,1 1,1-1,0 0,10 14,-2-6,0-2,2 1,0-2,0 0,1-1,1 0,0-2,1 0,0-1,20 8,-30-14,-1 1,0-1,0 1,0 0,9 9,-11-9,1 1,1-1,-1 0,1-1,0 0,9 4,28 11,-18-7,1-2,51 14,-71-22,0-1,0 0,0 0,0-1,0 0,0 0,1-1,-1 0,0 0,-1 0,1-1,0 0,0 0,-1-1,1 0,10-6,-14 6,0 0,0 0,0 0,-1 0,1 0,-1 0,0-1,1 1,-2-1,1 0,0 0,-1 1,1-1,-1 0,0 0,-1 0,1-7,1-9,-2 1,-3-30,1 19,2 19,-2 1,1 0,-1 0,-1 0,0 0,0 0,-1 0,0 1,-10-17,-2 1,-2 2,-22-25,1 4,19 21,0 1,-2 0,0 2,-1 1,-1 1,-1 1,-1 1,-40-19,53 30,-1 0,1 1,0 1,-1 1,0 0,-18-1,1 3,-53 5,66-2,0 0,1 2,-1 0,1 1,0 1,-21 11,9-2,1 2,-41 33,65-47,-1 1,1-1,0 1,1 0,-1 0,1 1,0-1,1 1,-1-1,1 1,0 0,0 0,1 0,0 0,-1 10,1 4,0 0,1 0,5 29,-4-43,0 1,0-1,1 0,0 0,1 0,-1 0,1 0,0-1,0 1,1-1,0 0,0 0,9 9,3 0,0-1,35 21,-15-11,-19-12,-1 0,1-1,1-1,-1 0,2-2,-1 0,1-1,0-1,0 0,0-2,1 0,-1-1,22-1,62-3,-81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9:20:38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2,'165'-1,"184"3,-292 5,0 2,58 16,-65-12,-1-3,2-2,52 2,-59-9,-11-2,0 2,0 2,37 7,-19 0,0-2,66 0,105-8,-88-3,-102 2,0-3,47-10,21-2,35-4,43-3,301 20,-240 6,277-3,-502-1,0 0,0 0,0-1,0-1,18-6,-7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2:17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577 109,'-17'1,"1"1,0 1,-22 6,-1 0,-97 20,129-28,-1 0,1 1,-1 0,1 1,0 0,0 0,0 0,1 1,-1 0,1 0,-1 1,1 0,1 0,-1 0,1 1,0 0,0 0,1 0,-1 0,2 1,-1 0,1 0,-1 0,2 0,-1 0,1 1,0-1,0 10,-1-3,1 1,1 0,1 0,0-1,4 30,-3-38,0 1,1 0,0 0,0-1,1 1,0-1,0 0,1 0,0 0,0 0,0 0,0-1,1 0,8 7,2 1,1-1,23 13,-32-21,0-1,1 0,-1 0,1-1,0 0,0 0,0 0,13-1,-3 0,-1-1,1 0,0-2,0 0,-1-1,26-8,-37 9,1 0,0-1,0 0,-1-1,0 0,0 1,0-2,0 1,-1-1,1 0,-1 0,0-1,-1 1,0-1,1 0,-2 0,1 0,3-10,1-4,-1-1,-2 1,0-1,4-38,-8 50,-1-1,0 0,0 1,-1-1,0 0,0 1,-1-1,-1 1,1-1,-2 1,1 0,-10-16,2 11,-1 1,0 1,-1 0,0 0,-1 2,-25-16,-14-11,41 28,0 1,0 0,-1 1,-1 0,1 1,-1 1,0 0,0 1,-24-4,11 5,0 0,0 2,0 1,-36 5,56-3,-1 0,1 1,0 0,0 0,0 1,0 0,0 0,1 0,0 1,0 0,0 0,0 0,1 1,0 0,0 0,0 0,1 1,0 0,1 0,-4 8,3 8,1-1,2 1,0 0,4 35,-1-4,-2-46,0 1,1-1,0 0,1 0,0 0,3 11,-3-16,0 1,0 0,0 0,0-1,0 1,1-1,-1 0,1 0,0 0,0 0,0 0,1-1,-1 1,5 2,10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2:23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57,'84'2,"93"-4,-165 0,0-1,0 0,0 0,0-1,11-6,-10 4,0 1,1 0,19-3,14 3,0 2,72 5,-27 1,-51-3,0 2,64 11,-75-8,-1-3,38 0,13 1,-16 9,-48-8,0 0,19 1,12-3,-31-3,0 2,0 0,0 0,1 2,-1 0,-1 1,1 0,-1 1,18 8,-28-9,-1-1,1 1,-1 0,1 0,-1 0,0 0,-1 1,1-1,-1 1,0 0,0 0,2 6,4 11,11 39,-3-9,16 14,-24-50,0 0,-2 0,10 29,-16-43,0 0,-1 0,1 1,-1-1,0 0,0 1,0-1,0 1,0-1,0 0,-1 1,1-1,-1 0,1 0,-1 1,0-1,0 0,0 0,0 0,0 0,-1 0,1 0,-1 0,1 0,-1-1,1 1,-1 0,0-1,0 0,0 1,0-1,0 0,0 0,0 0,-1 0,1 0,0-1,0 1,-4 0,-10 2,0-1,0 0,-1-1,-24-2,32 1,-29-2,0-2,1-2,0-1,0-2,-68-25,86 28,1 1,-1 2,0-1,0 2,-24 0,15 1,-39-7,-1-2,1 4,-1 2,-77 7,26-1,28-4,-102 5,151 6,25-3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01:01:45.0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410 951 24575,'-1'0'0,"0"1"0,0-1 0,0 1 0,0 0 0,0-1 0,0 1 0,0 0 0,0 0 0,0 0 0,0 0 0,0 0 0,0 0 0,1 0 0,-1 0 0,0 0 0,1 0 0,-1 0 0,1 1 0,-1-1 0,1 0 0,0 0 0,-1 0 0,1 1 0,0-1 0,0 0 0,0 2 0,-4 35 0,4-34 0,0 0 0,1-1 0,-1 1 0,1-1 0,0 1 0,0-1 0,0 0 0,1 1 0,-1-1 0,1 0 0,0 0 0,0 0 0,0 0 0,0 0 0,0 0 0,1 0 0,-1-1 0,1 1 0,0-1 0,0 0 0,0 0 0,0 0 0,0 0 0,0-1 0,0 1 0,1-1 0,-1 1 0,0-1 0,1 0 0,-1-1 0,1 1 0,0-1 0,-1 1 0,1-1 0,-1 0 0,1 0 0,0-1 0,-1 1 0,1-1 0,-1 1 0,1-1 0,-1-1 0,0 1 0,1 0 0,-1-1 0,0 1 0,0-1 0,0 0 0,0 0 0,0 0 0,0-1 0,0 1 0,-1-1 0,1 1 0,-1-1 0,0 0 0,0 0 0,3-5 0,0-4 0,0 0 0,-1 0 0,-1-1 0,0 0 0,0 0 0,-1 1 0,0-16 0,-3-95 0,-1 74 0,2 41 0,-1-1 0,1 1 0,-1 0 0,0 0 0,-1 0 0,0 0 0,0 0 0,-1 1 0,0-1 0,0 1 0,-1-1 0,0 1 0,0 0 0,-1 0 0,1 1 0,-2-1 0,1 1 0,-1 0 0,0 1 0,0-1 0,0 1 0,-1 1 0,0-1 0,-14-6 0,9 5 0,-1 0 0,-1 2 0,1 0 0,-1 0 0,0 1 0,1 1 0,-1 0 0,-1 1 0,1 1 0,0 0 0,0 0 0,0 2 0,0 0 0,0 0 0,1 1 0,-1 1 0,1 1 0,0-1 0,0 2 0,0 0 0,1 1 0,-1 0 0,-10 9 0,10-5 0,-6 3 0,2 1 0,-26 29 0,40-41 0,-1 1 0,1 1 0,0-1 0,0 0 0,1 1 0,-1 0 0,1-1 0,0 1 0,0 0 0,1 0 0,-1 0 0,1 0 0,0 1 0,1-1 0,-1 0 0,1 0 0,0 8 0,1-10 0,0 0 0,-1-1 0,1 1 0,0-1 0,1 0 0,-1 1 0,0-1 0,1 0 0,-1 0 0,1 1 0,0-1 0,-1 0 0,1-1 0,0 1 0,0 0 0,0-1 0,1 1 0,-1-1 0,0 1 0,1-1 0,-1 0 0,1 0 0,-1 0 0,1 0 0,-1-1 0,5 1 0,7 2 0,1-1 0,0-1 0,23-1 0,-28 0 0,9 0 0,0 0 0,-1-2 0,1 0 0,-1-2 0,22-5 0,-28 4 0,1 0 0,-1 0 0,-1-1 0,1 0 0,-1-1 0,0-1 0,-1 0 0,13-12 0,-11 9 0,-1-1 0,-1 0 0,0 0 0,0-1 0,-2 0 0,1-1 0,-2 0 0,0 0 0,0-1 0,-2 0 0,6-21 0,-5 5 0,-1 0 0,-1 0 0,-2-1 0,-3-55 0,0 67 0,0 1 0,-1-1 0,-2 1 0,-6-26 0,7 37 0,-1-1 0,0 1 0,0-1 0,-1 1 0,0 0 0,0 1 0,-1-1 0,1 1 0,-2 0 0,1 0 0,-11-8 0,-9-5 0,0 1 0,-54-29 0,67 41 0,0 1 0,0 1 0,0 0 0,-1 1 0,1 0 0,-1 1 0,0 1 0,0 0 0,-17 0 0,26 2 0,-1 1 0,1-1 0,0 1 0,0 1 0,0-1 0,1 1 0,-1 0 0,0 0 0,-8 5 0,11-6 0,0 0 0,0 1 0,0-1 0,0 1 0,0-1 0,0 1 0,1 0 0,-1 0 0,1 0 0,-1 0 0,1 0 0,0 0 0,0 0 0,-1 1 0,2-1 0,-1 0 0,0 0 0,0 1 0,1-1 0,-1 1 0,1-1 0,0 3 0,0-3 0,0-1 0,1 1 0,-1 0 0,1-1 0,-1 1 0,1-1 0,0 1 0,-1-1 0,1 1 0,0-1 0,0 0 0,0 1 0,0-1 0,0 0 0,0 0 0,1 0 0,-1 0 0,0 0 0,1 0 0,-1 0 0,0 0 0,1 0 0,-1-1 0,1 1 0,0 0 0,-1-1 0,1 1 0,-1-1 0,1 0 0,0 0 0,1 1 0,5 0 0,-1-1 0,1 1 0,0-1 0,-1 0 0,11-2 0,-6-1 0,1 0 0,-1-1 0,0 0 0,-1 0 0,1-1 0,-1-1 0,0 0 0,0-1 0,0 0 0,-1 0 0,0-1 0,-1-1 0,0 0 0,15-17 0,-20 14 0,-15 15 0,-16 17 0,-1 6 0,1 0 0,-30 42 0,50-59 0,0 1 0,1 0 0,0 0 0,0 1 0,1-1 0,1 1 0,0 0 0,0 1 0,1-1 0,0 1 0,-1 21 0,4-31-54,0 1-1,0-1 0,0 1 1,0-1-1,0 1 1,1 0-1,-1-1 0,1 1 1,-1-1-1,1 1 1,0-1-1,0 0 0,0 1 1,1-1-1,-1 0 0,1 0 1,-1 0-1,1 0 1,-1 0-1,1 0 0,0 0 1,0 0-1,0-1 1,3 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01:01:49.3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284 52 24575,'-2'6'0,"0"-1"0,0 0 0,-1 1 0,0-1 0,0 0 0,0-1 0,0 1 0,-1 0 0,1-1 0,-1 0 0,-7 5 0,-5 10 0,-3 5 0,2 0 0,1 1 0,0 2 0,-21 50 0,32-64 0,1 0 0,-1 0 0,2 1 0,0-1 0,1 1 0,0 0 0,1 0 0,0 0 0,2 0 0,-1 0 0,2 0 0,4 23 0,-5-33 0,0-1 0,0 0 0,0 0 0,0 0 0,1 0 0,-1-1 0,1 1 0,0 0 0,-1-1 0,1 1 0,1-1 0,-1 1 0,0-1 0,0 0 0,1 0 0,-1 0 0,1 0 0,4 2 0,-3-3 0,0 1 0,0-1 0,1 0 0,-1 0 0,0-1 0,0 1 0,1-1 0,-1 0 0,0 0 0,1 0 0,-1-1 0,5-1 0,4-1 0,0-1 0,-1 0 0,0-1 0,0 0 0,0-1 0,-1 0 0,1-1 0,9-9 0,3-5 0,-1-2 0,-1 0 0,24-33 0,-2 2 0,-26 34 0,-1-1 0,-1-1 0,-1-1 0,24-47 0,-36 63 0,0 0 0,0 0 0,-1-1 0,0 1 0,-1-1 0,0 1 0,0-1 0,-1 1 0,0-15 0,-1 17 0,0 0 0,0 1 0,0-1 0,-1 0 0,0 1 0,0-1 0,0 1 0,0 0 0,-1 0 0,1-1 0,-1 2 0,0-1 0,-1 0 0,1 1 0,-1-1 0,-7-5 0,8 8 0,1-1 0,-1 0 0,0 1 0,0 0 0,0 0 0,-1 0 0,1 0 0,0 0 0,0 1 0,0-1 0,-1 1 0,1 0 0,0 0 0,0 0 0,-1 0 0,1 1 0,0-1 0,0 1 0,-1 0 0,1 0 0,0 0 0,0 0 0,0 1 0,0-1 0,1 1 0,-6 3 0,-3 3 0,0 0 0,1 0 0,0 1 0,1 0 0,-11 14 0,-15 26 0,1 3 0,-50 105 0,82-154 0,-4 11 0,0 0 0,1 0 0,1 1 0,0 0 0,1 0 0,0 0 0,2 0 0,-1 0 0,2 0 0,0 1 0,4 26 0,-3-34 0,0 0 0,1-1 0,0 1 0,0-1 0,1 0 0,-1 0 0,2 0 0,-1 0 0,1 0 0,0-1 0,0 1 0,1-1 0,-1 0 0,2 0 0,-1-1 0,1 0 0,-1 0 0,1 0 0,1 0 0,-1-1 0,1 0 0,-1-1 0,1 1 0,0-1 0,8 2 0,-4-2 0,0-1 0,0 0 0,0-1 0,0 0 0,0-1 0,0 0 0,0-1 0,0 0 0,0-1 0,-1 0 0,1 0 0,0-1 0,-1-1 0,1 0 0,-1 0 0,0-1 0,-1 0 0,1-1 0,-1 0 0,0-1 0,14-13 0,-52 57 0,12-14 0,-2 0 0,-26 26 0,-13-3 0,-23 20 0,73-58 0,0 0 0,0 0 0,1 1 0,0 0 0,1 1 0,-10 18 0,15-26 0,0 0 0,0 1 0,0-1 0,0 0 0,0 0 0,1 1 0,-1-1 0,1 1 0,0-1 0,-1 0 0,1 1 0,0-1 0,0 1 0,1-1 0,-1 1 0,0-1 0,1 0 0,-1 1 0,1-1 0,0 0 0,1 4 0,0-4 0,0 0 0,0 0 0,1 0 0,-1 0 0,0 0 0,1-1 0,-1 1 0,1-1 0,-1 1 0,1-1 0,0 0 0,0 0 0,-1 0 0,1 0 0,0-1 0,0 1 0,4-1 0,124 3 0,-129-3 0,0 0 0,0 0 0,0 0 0,0 1 0,0-1 0,0 0 0,0 1 0,-1 0 0,1-1 0,0 1 0,0 0 0,0 0 0,-1 0 0,1 0 0,-1 0 0,1 0 0,-1 1 0,1-1 0,-1 0 0,0 1 0,2 1 0,-2-1 0,-1 0 0,1-1 0,-1 1 0,0 0 0,1 0 0,-1 0 0,0 0 0,0-1 0,0 1 0,0 0 0,-1 0 0,1 0 0,0 0 0,-1-1 0,1 1 0,-1 0 0,-1 3 0,-2 2 0,0 0 0,0-1 0,-1 1 0,1-1 0,-1 0 0,-1 0 0,1 0 0,-1-1 0,-8 6 0,-15 6 0,0-2 0,-2-2 0,0 0 0,-50 12 0,35-10 0,38-11 0,9 0 0,21 4 0,31 2 0,12-6 0,-49-4 0,-1 0 0,1 2 0,-1 0 0,1 0 0,-1 1 0,0 1 0,19 8 0,-19-6 0,-8-3 0,1 1 0,-1-1 0,0 1 0,0 0 0,8 7 0,-14-10 0,0 0 0,1 0 0,-2 0 0,1 0 0,0 0 0,0 0 0,0 0 0,0 1 0,-1-1 0,1 0 0,0 1 0,-1-1 0,0 0 0,1 1 0,-1-1 0,0 0 0,1 1 0,-1-1 0,0 1 0,0-1 0,0 1 0,0-1 0,0 0 0,-1 1 0,1-1 0,0 1 0,-1-1 0,1 0 0,-1 1 0,1-1 0,-1 0 0,0 0 0,1 1 0,-1-1 0,-2 2 0,-4 6 0,-1-1 0,0 0 0,0 0 0,-1-1 0,0 0 0,0-1 0,-11 6 0,5-3 0,1 1 0,-16 13 0,21-15 0,-2-1 0,1 0 0,-1 0 0,0-1 0,0-1 0,-1 0 0,-19 6 0,-1 0 0,31-11 0,0 1 0,0-1 0,-1 0 0,1 1 0,0-1 0,0 1 0,0-1 0,0 1 0,0 0 0,0-1 0,0 1 0,0 0 0,0 0 0,0 0 0,1 0 0,-1-1 0,0 1 0,0 0 0,1 0 0,-1 0 0,1 1 0,-1-1 0,1 0 0,-1 1 0,1-1 0,0 1 0,1-1 0,-1 0 0,0 1 0,1-1 0,-1 0 0,1 0 0,0 1 0,-1-1 0,1 0 0,0 0 0,0 0 0,-1 0 0,1 0 0,0 0 0,0 0 0,0 0 0,2 0 0,8 7 0,0 0 0,1-1 0,17 7 0,-20-9 0,42 17 0,19 10 0,-68-30 0,0-1 0,0 0 0,-1 1 0,1-1 0,0 1 0,-1-1 0,1 1 0,-1 0 0,0-1 0,1 1 0,-1 0 0,0 0 0,0 0 0,0 0 0,0 0 0,-1 0 0,1 0 0,0 5 0,0-3 0,-1 1 0,0-1 0,0 1 0,-1-1 0,1 1 0,-1-1 0,0 0 0,-3 9 0,-1 0 0,0-1 0,-2 0 0,1 0 0,-1-1 0,-13 16 0,4-9 0,-34 29 0,32-32 0,2 1 0,-24 27 0,-37 48 0,76-91 0,0 1 0,0 0 0,0 0 0,0 0 0,1 0 0,-1 0 0,0 0 0,1 0 0,-1 0 0,1 0 0,-1 0 0,1 0 0,0 1 0,-1-1 0,1 0 0,0 0 0,0 0 0,0 1 0,0-1 0,0 0 0,0 0 0,0 0 0,0 1 0,1-1 0,-1 0 0,0 0 0,1 0 0,-1 0 0,1 0 0,-1 0 0,1 1 0,-1-1 0,1 0 0,0 0 0,0-1 0,-1 1 0,1 0 0,0 0 0,0 0 0,0 0 0,0-1 0,0 1 0,0 0 0,0-1 0,0 1 0,0-1 0,0 1 0,0-1 0,3 1 0,-1 0 0,1 0 0,0 0 0,0 0 0,-1 0 0,1-1 0,0 1 0,0-1 0,0 0 0,0 0 0,-1 0 0,1-1 0,0 0 0,0 1 0,-1-1 0,5-2 0,-5 2 0,0-1 0,0 1 0,-1-1 0,1 0 0,0 0 0,-1 0 0,1 0 0,-1-1 0,0 1 0,0-1 0,0 1 0,0-1 0,0 0 0,-1 0 0,1 1 0,-1-1 0,1 0 0,-1-1 0,0 1 0,0-4 0,0 2 0,-1-1 0,0 1 0,-1 0 0,1-1 0,-1 1 0,0 0 0,0-1 0,-1 1 0,1 0 0,-1 0 0,-4-6 0,-6-10 0,0 0 0,-2 1 0,-1 0 0,-20-20 0,35 39 0,-194-243 0,194 244 0,0-1 0,0 1 0,0 0 0,0-1 0,0 1 0,0 0 0,-1-1 0,1 1 0,0 0 0,0 0 0,0-1 0,0 1 0,-1 0 0,1-1 0,0 1 0,0 0 0,-1 0 0,1 0 0,0-1 0,-1 1 0,1 0 0,0 0 0,0 0 0,-1 0 0,1-1 0,0 1 0,-1 0 0,1 0 0,0 0 0,-1 0 0,1 0 0,0 0 0,-1 0 0,1 0 0,0 0 0,-1 0 0,0 0 0,2 15 0,8 21 0,51 88 0,-38-83 0,24 62 0,-32-68 0,1 0 0,2-1 0,1-1 0,39 52 0,107 109 0,-139-159 0,-18-24 0,1 0 0,16 17 0,-22-26 0,0 0 0,0 0 0,0 0 0,0 0 0,1-1 0,-1 1 0,0-1 0,1 0 0,-1 0 0,1 0 0,-1 0 0,1 0 0,0 0 0,-1-1 0,1 1 0,0-1 0,-1 0 0,6 0 0,-6 0-62,-1 0 0,0-1 0,1 1 0,-1-1 0,0 1 0,1-1 0,-1 0 0,0 1 0,0-1 0,0 0 0,0 0 0,1 0-1,-1 0 1,0 0 0,-1 0 0,1 0 0,0 0 0,0 0 0,0 0 0,-1 0 0,2-2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01:06:34.5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326 211 24575,'1'-3'0,"-1"0"0,0 0 0,0 1 0,-1-1 0,1 0 0,0 1 0,-1-1 0,0 0 0,1 1 0,-1-1 0,0 1 0,-1-1 0,1 1 0,0-1 0,-1 1 0,1 0 0,-1 0 0,0 0 0,1 0 0,-1 0 0,0 0 0,0 0 0,-1 1 0,-2-3 0,-2 1 0,-1 0 0,1 1 0,-1 0 0,1 0 0,-1 0 0,-13 0 0,-31-8 0,51 10 0,-1 0 0,1-1 0,0 1 0,-1-1 0,1 1 0,0-1 0,0 1 0,-1-1 0,1 0 0,0 0 0,0 1 0,0-1 0,0 0 0,0 0 0,0 0 0,0 0 0,0 0 0,0-1 0,0 1 0,1 0 0,-1 0 0,1 0 0,-1-1 0,0 1 0,1 0 0,0-1 0,-1 1 0,1 0 0,0-1 0,0 1 0,0-1 0,0 1 0,0 0 0,0-1 0,0 1 0,0-1 0,1 1 0,-1 0 0,0-1 0,1 1 0,-1 0 0,1-1 0,0 1 0,-1 0 0,1 0 0,0 0 0,1-2 0,3-3 0,-1 0 0,1 0 0,0 1 0,1-1 0,-1 1 0,1 1 0,11-8 0,11-2 0,-15 8 0,-24 11 0,-61 24 0,48-21 0,0 2 0,1 0 0,1 2 0,-26 17 0,45-28 0,1 1 0,0 0 0,0 0 0,0 0 0,0 1 0,0-1 0,0 0 0,1 1 0,-1-1 0,1 1 0,-1 0 0,1-1 0,0 1 0,0 0 0,0 0 0,1-1 0,-2 6 0,2-3 0,0 0 0,0 1 0,1-1 0,0 0 0,-1 0 0,2 1 0,-1-1 0,1 0 0,2 6 0,3 3 0,0 0 0,1-1 0,1 1 0,0-1 0,19 19 0,-1-3 0,2-2 0,1-1 0,1-2 0,1-1 0,1-1 0,1-2 0,62 27 0,-74-40 0,2-1 0,36 4 0,-163-16 0,-121 9 0,221-3 0,-1 0 0,0 1 0,0 0 0,0-1 0,0 1 0,0 1 0,0-1 0,1 0 0,-1 1 0,1 0 0,-1 0 0,1 0 0,0 0 0,-1 1 0,1-1 0,-3 4 0,5-4 0,0-1 0,0 0 0,1 1 0,-1-1 0,0 0 0,1 1 0,-1-1 0,1 0 0,-1 1 0,1-1 0,0 1 0,0-1 0,0 1 0,0-1 0,0 1 0,0-1 0,0 3 0,1-1 0,0 0 0,0 0 0,0-1 0,0 1 0,1 0 0,-1-1 0,1 1 0,0-1 0,-1 0 0,1 1 0,5 3 0,1 0 31,0 1 0,0-1 0,1 0 0,0-1 0,1 0 0,-1 0 0,1-1 0,0-1 1,0 0-1,20 5 0,-2-4-458,-1-1 0,0-1 1,29-2-1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01:06:39.5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 56 24575,'5'-1'0,"-1"0"0,1 0 0,-1 0 0,0-1 0,1 0 0,-1 0 0,0 0 0,0 0 0,4-4 0,21-9 0,-14 10 0,0 0 0,31-4 0,-38 8 0,-1 1 0,0-1 0,0 1 0,1 1 0,-1-1 0,0 1 0,0 0 0,13 4 0,-19-5 0,0 1 0,1-1 0,-1 0 0,1 1 0,-1 0 0,0-1 0,1 1 0,-1 0 0,0-1 0,0 1 0,1 0 0,-1 0 0,0 0 0,0 0 0,0 0 0,0 0 0,0 0 0,0 1 0,-1-1 0,1 0 0,0 0 0,-1 1 0,1-1 0,0 1 0,-1-1 0,0 0 0,1 1 0,-1-1 0,0 1 0,0-1 0,0 1 0,0-1 0,0 1 0,0-1 0,0 1 0,0-1 0,-1 0 0,1 1 0,0-1 0,-1 1 0,1-1 0,-1 0 0,0 1 0,1-1 0,-1 0 0,0 0 0,0 1 0,-2 1 0,-5 6 0,0 1 0,-1-1 0,0 0 0,-16 11 0,18-15 0,-8 6 0,-1 0 0,-1-1 0,-22 10 0,-24 13 0,61-32 0,0 1 0,0-1 0,1 0 0,-1 1 0,0-1 0,1 1 0,-1-1 0,1 1 0,-1 0 0,1 0 0,0 0 0,0-1 0,-2 5 0,3-5 0,-1 0 0,1 0 0,0 0 0,0 0 0,0 0 0,0 0 0,0 0 0,0 0 0,0 0 0,0 0 0,1 0 0,-1 0 0,0 0 0,1 0 0,-1 0 0,0 0 0,1 0 0,-1 0 0,1 0 0,1 1 0,1 1 0,0-1 0,0 1 0,0-1 0,0 1 0,0-1 0,1 0 0,-1-1 0,1 1 0,-1-1 0,1 1 0,0-1 0,0 0 0,6 1 0,34 0 0,-36-2 0,0 0 0,0 0 0,0 1 0,0 0 0,15 4 0,-23-5 0,1 0 0,-1 0 0,1 1 0,0-1 0,-1 0 0,1 0 0,0 1 0,-1-1 0,1 0 0,-1 1 0,1-1 0,-1 1 0,1-1 0,-1 0 0,1 1 0,-1-1 0,1 1 0,-1-1 0,0 1 0,1 0 0,-1-1 0,0 1 0,1-1 0,-1 1 0,0 0 0,0-1 0,0 1 0,0-1 0,1 1 0,-1 0 0,0-1 0,0 1 0,0 0 0,0-1 0,0 1 0,-1 0 0,1-1 0,0 1 0,0 0 0,0-1 0,0 1 0,-1 0 0,1-1 0,0 1 0,-1-1 0,1 1 0,0-1 0,-1 1 0,1-1 0,-1 1 0,1-1 0,-1 1 0,1-1 0,-1 1 0,0-1 0,-3 4 0,0-1 0,0 1 0,0-1 0,-1 0 0,-8 4 0,2-3 0,0-1 0,-1 0 0,1 0 0,0-1 0,-17 0 0,15-1 0,0 1 0,1 0 0,-1 0 0,-13 6 0,24-8 0,0 1 0,0-1 0,1 1 0,-1-1 0,0 1 0,0 0 0,1 0 0,-1 0 0,0 0 0,1 0 0,-1 0 0,1 1 0,-1-1 0,1 0 0,0 1 0,-1-1 0,1 1 0,0 0 0,0-1 0,0 1 0,0 0 0,1-1 0,-1 1 0,0 0 0,1 0 0,-1 0 0,1 0 0,-1 0 0,1 0 0,0 0 0,0-1 0,0 1 0,0 0 0,0 0 0,1 0 0,-1 0 0,1 0 0,-1 0 0,1 0 0,-1 0 0,1-1 0,0 1 0,2 3 0,2 3 0,0 0 0,1-1 0,-1 0 0,2 0 0,-1 0 0,1 0 0,12 9 0,2-2 0,-12-9 0,0 2 0,0-1 0,0 1 0,-1 0 0,14 17 0,-20-22 0,-1 0 0,0 0 0,0 0 0,0 0 0,0 0 0,0 0 0,-1 0 0,1 0 0,-1 0 0,1 0 0,-1 0 0,0 0 0,0 1 0,0-1 0,0 0 0,0 0 0,0 0 0,-1 0 0,1 1 0,-1-1 0,1 0 0,-1 0 0,0 0 0,0 0 0,0 0 0,0 0 0,0 0 0,0-1 0,-1 1 0,1 0 0,0-1 0,-1 1 0,0-1 0,1 1 0,-4 2 0,-1 1 0,0 0 0,0 1 0,1 0 0,0 0 0,0 1 0,0-1 0,1 1 0,0 0 0,1 0 0,-1 1 0,2-1 0,-1 1 0,1-1 0,0 1 0,0 0 0,1 0 0,0 0 0,0 15 0,1-9 0,-1-4 0,1 0 0,0 1 0,0-1 0,1 0 0,3 12 0,-3-19 0,0-1 0,0 1 0,0-1 0,0 1 0,0-1 0,0 0 0,1 1 0,-1-1 0,1 0 0,0 0 0,-1 0 0,1 0 0,0-1 0,0 1 0,0 0 0,0-1 0,1 1 0,-1-1 0,0 0 0,1 0 0,-1 0 0,1 0 0,-1 0 0,1 0 0,3 0 0,6 1 0,-4-1 0,0 0 0,1 1 0,-1 0 0,0 1 0,13 6 0,-19-8 0,1 1 0,-1-1 0,0 1 0,0-1 0,0 1 0,0 0 0,-1 0 0,1 0 0,0 0 0,-1 0 0,0 1 0,1-1 0,-1 0 0,0 1 0,0-1 0,0 1 0,0-1 0,-1 1 0,1-1 0,-1 1 0,0-1 0,1 1 0,-1 3 0,0 1 0,-1 1 0,1-1 0,-1 1 0,-1-1 0,1 0 0,-1 1 0,0-1 0,-1 0 0,0 0 0,-6 10 0,-3 3 0,-2 0 0,-15 17 0,-21 31 0,46-61 0,0 0 0,0 0 0,1 0 0,0 1 0,1-1 0,0 1 0,0-1 0,-1 12 0,4-13 0,0 0 0,0 0 0,1 0 0,-1 0 0,1-1 0,1 1 0,-1-1 0,1 1 0,0-1 0,1 0 0,-1 0 0,7 7 0,6 12 0,-12-18 0,0 1 0,0-1 0,1 0 0,0 0 0,0-1 0,0 1 0,1-1 0,-1 0 0,10 6 0,-13-10 0,1 0 0,-1 0 0,0 0 0,0-1 0,1 1 0,-1 0 0,0-1 0,1 1 0,-1-1 0,1 0 0,-1 0 0,1 0 0,-1 0 0,0 0 0,1-1 0,-1 1 0,1-1 0,-1 0 0,0 1 0,1-1 0,-1 0 0,0 0 0,0-1 0,0 1 0,0 0 0,0-1 0,0 1 0,0-1 0,0 1 0,-1-1 0,1 0 0,-1 0 0,3-3 0,4-6 0,0-1 0,0 0 0,-1 0 0,0-1 0,-1 0 0,-1 0 0,0-1 0,4-16 0,1-19 0,5-51 0,6-31 0,-8 63 257,-11 52-527,0-1 0,2 1-1,0-1 1,1 1-1,12-28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8:11:50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602 844 24575,'-4'-3'0,"-2"0"0,1 0 0,0 1 0,-1-1 0,1 1 0,-1 1 0,1-1 0,-1 1 0,0-1 0,0 2 0,0-1 0,0 1 0,-9 0 0,1-1 0,5 0 0,0 0 0,0 1 0,0 0 0,-1 1 0,1 0 0,0 0 0,0 1 0,0 0 0,0 0 0,1 1 0,-1 1 0,1-1 0,0 1 0,-1 1 0,2-1 0,-1 1 0,0 1 0,1-1 0,0 1 0,1 1 0,-1-1 0,1 1 0,0 0 0,1 1 0,0-1 0,0 1 0,-4 9 0,0 1 0,1 0 0,1 0 0,1 1 0,0 0 0,2 0 0,0 0 0,1 1 0,-1 27 0,4-30 0,0 1 0,0-1 0,2 0 0,0 0 0,1 0 0,1 0 0,0 0 0,1-1 0,14 30 0,-16-41 0,0 0 0,0 1 0,1-1 0,-1-1 0,1 1 0,0 0 0,1-1 0,-1 0 0,1 0 0,0 0 0,0 0 0,0-1 0,0 0 0,1 0 0,-1-1 0,1 1 0,0-1 0,0 0 0,-1-1 0,1 1 0,1-1 0,-1 0 0,0-1 0,0 0 0,0 0 0,0 0 0,0 0 0,0-1 0,10-2 0,-6 0 0,0 0 0,0-1 0,-1 1 0,0-2 0,0 1 0,0-1 0,0-1 0,-1 0 0,0 0 0,0 0 0,0-1 0,-1 0 0,0-1 0,0 0 0,-1 0 0,0 0 0,6-13 0,-3 0 0,0 1 0,-2-2 0,-1 1 0,-1-1 0,0 0 0,2-43 0,-7-136 0,-1 175 0,-1 0 0,-2 0 0,0 1 0,-2-1 0,-1 1 0,0 0 0,-2 0 0,-1 1 0,-1 1 0,-1 0 0,-25-36 0,14 26 0,-1 0 0,-40-39 0,57 64 0,-1 0 0,-1 1 0,1 0 0,-1 1 0,0 0 0,0 0 0,-1 1 0,0 0 0,0 1 0,0 0 0,-1 0 0,1 1 0,-22-3 0,28 6 0,1-1 0,-1 1 0,1 0 0,-1 1 0,1-1 0,0 1 0,-1-1 0,1 1 0,-1 0 0,1 0 0,0 1 0,0-1 0,0 1 0,0-1 0,0 1 0,0 0 0,0 0 0,-4 5 0,3-3 0,0 1 0,1 0 0,-1 0 0,1 0 0,1 0 0,-1 1 0,1-1 0,0 1 0,0 0 0,-1 6 0,-1 11 0,1 0 0,1 0 0,1 0 0,4 36 0,-3-50 0,1 0 0,1-1 0,-1 1 0,1 0 0,5 12 0,-6-19 0,0 0 0,0 0 0,-1 0 0,2 0 0,-1 0 0,0 0 0,0-1 0,1 1 0,-1 0 0,1-1 0,-1 1 0,1-1 0,0 1 0,-1-1 0,1 0 0,0 0 0,0 1 0,0-1 0,0-1 0,0 1 0,0 0 0,0 0 0,0-1 0,1 0 0,-1 1 0,0-1 0,4 0 0,7-2 0,0-1 0,0 0 0,-1-2 0,1 1 0,-1-1 0,0-1 0,0 0 0,-1-1 0,13-9 0,-2 2 0,49-29 0,-2-3 0,-2-4 0,104-99 0,-153 131 0,-1-1 0,0-1 0,-2-1 0,16-26 0,-29 45 0,-1 0 0,0 0 0,0 0 0,0-1 0,-1 1 0,1 0 0,0 0 0,-1 0 0,0-1 0,1 1 0,-1 0 0,0 0 0,0-1 0,0 1 0,0 0 0,-1 0 0,1-1 0,-1 1 0,1 0 0,-1 0 0,0 0 0,0 0 0,0 0 0,0 0 0,0 0 0,0 0 0,0 0 0,-1 0 0,1 0 0,-1 1 0,1-1 0,-1 0 0,0 1 0,0 0 0,0-1 0,1 1 0,-1 0 0,-4-2 0,-4-1 0,0-1 0,0 2 0,-1-1 0,1 1 0,-1 1 0,1 0 0,-13 0 0,0 1 0,-1 1 0,1 1 0,-1 1 0,1 2 0,-44 11 0,-109 48 0,1 19 0,148-67 0,1 1 0,1 2 0,0 0 0,-25 26 0,23-13 0,23-22 0,9-8 0,15-9 0,-18 7 0,34-18 0,-2-1 0,56-42 0,57-62 0,-30 24 0,-108 93 0,4-3 0,-1 0 0,0-1 0,16-19 0,-27 30 0,-1-1 0,0 1 0,1 0 0,-1-1 0,1 1 0,-1-1 0,0 1 0,1-1 0,-1 1 0,0-1 0,0 1 0,1-1 0,-1 1 0,0-1 0,0 0 0,0 1 0,0-1 0,1 1 0,-1-1 0,0 0 0,0 1 0,0-1 0,-1 0 0,-10 1 0,-20 15 0,28-14 0,-19 12 0,-30 23 0,48-33 0,-1 0 0,1 0 0,0 1 0,0 0 0,1 0 0,-1 0 0,1 0 0,0 1 0,0-1 0,1 1 0,-1 0 0,1-1 0,0 1 0,-2 6 0,4-10 0,0 0 0,0 0 0,0 0 0,0 0 0,0 0 0,0-1 0,0 1 0,0 0 0,0 0 0,0 0 0,0 0 0,1 0 0,-1-1 0,0 1 0,1 0 0,-1 0 0,1-1 0,-1 1 0,1 0 0,-1 0 0,1-1 0,-1 1 0,1-1 0,1 2 0,0-1 0,0 0 0,0 0 0,0 0 0,0 0 0,0 0 0,0-1 0,0 1 0,1-1 0,2 1 0,8 0 0,-1-1 0,23-3 0,-26 2 0,2 0 0,-1 1 0,1 0 0,-1 0 0,1 1 0,-1 0 0,16 4 0,-24-4 0,0 0 0,0 0 0,0-1 0,0 1 0,0 0 0,0 1 0,0-1 0,0 0 0,-1 0 0,1 1 0,0-1 0,-1 1 0,0-1 0,1 1 0,-1 0 0,2 2 0,-2-2 0,-1 1 0,1-1 0,-1 0 0,1 1 0,-1-1 0,0 1 0,0-1 0,0 1 0,0-1 0,0 0 0,0 1 0,-1-1 0,1 1 0,-1-1 0,0 0 0,0 1 0,-2 3 0,-4 9 0,-1 0 0,-1-1 0,0 0 0,-1 0 0,-14 14 0,-66 62 0,18-18 0,63-63 0,-8 10 0,16-17 0,11-10 0,6-6 0,41-38 0,85-57 0,-218 165 0,-91 87 0,139-110 0,24-22 0,11-8 0,17-11 0,79-40 0,-48 21 0,82-27 0,19 13 0,-130 37 0,0 0 0,0 1 0,0 2 0,30 2 0,-51-1 0,0 1 0,-1 0 0,1-1 0,-1 2 0,1-1 0,-1 0 0,0 1 0,6 3 0,-9-5 0,0 1 0,0 0 0,0-1 0,0 1 0,0 0 0,0 0 0,0 0 0,-1 0 0,1 0 0,0 0 0,-1 0 0,1 0 0,-1 0 0,1 1 0,-1-1 0,1 0 0,-1 0 0,0 0 0,1 1 0,-1-1 0,0 0 0,0 0 0,0 1 0,0-1 0,0 0 0,0 0 0,-1 0 0,1 1 0,0-1 0,-1 0 0,1 0 0,-1 0 0,1 0 0,-1 2 0,-3 4 0,0 0 0,0 0 0,0-1 0,-1 1 0,0-1 0,0 0 0,-1-1 0,1 1 0,-11 7 0,-8 3 0,-32 19 0,48-31 0,-338 157 0,20-11 0,290-126 0,35-19 0,12-5 0,20-8 0,0-2 0,-1 0 0,38-20 0,3 0 0,-21 10 0,161-59 0,-179 69 0,1 1 0,1 2 0,-1 1 0,48-2 0,-52 12 0,-28-4 0,0 0 0,-1 1 0,1-1 0,0 0 0,-1 1 0,1-1 0,-1 1 0,1-1 0,-1 1 0,1-1 0,-1 1 0,1-1 0,-1 1 0,0-1 0,1 1 0,-1 0 0,0-1 0,1 1 0,-1 0 0,0-1 0,0 1 0,1 0 0,-2 3 0,1-1 0,0 0 0,-1 0 0,0 0 0,0 0 0,0 1 0,0-1 0,-1 0 0,1-1 0,-1 1 0,0 0 0,-2 3 0,-19 25 0,-1-2 0,-1 0 0,-2-2 0,-52 42 0,45-41 0,1 2 0,-51 60 0,83-90 0,1 0 0,-1 1 0,1-1 0,-1 0 0,1 1 0,0-1 0,-1 1 0,1-1 0,0 1 0,-1-1 0,1 1 0,0-1 0,-1 1 0,1-1 0,0 1 0,0-1 0,0 1 0,0-1 0,-1 1 0,1 0 0,0-1 0,0 1 0,0-1 0,0 1 0,0 0 0,1 0 0,13-5 0,34-23 0,-39 21 0,-8 5 0,5-3 0,0 0 0,1 1 0,0-1 0,0 1 0,0 1 0,0-1 0,13-2 0,-20 5 0,1 0 0,-1 0 0,0 0 0,1 0 0,-1 0 0,1 0 0,-1 0 0,0 0 0,1 0 0,-1 0 0,0 0 0,1 1 0,-1-1 0,1 0 0,-1 0 0,0 0 0,1 0 0,-1 1 0,0-1 0,1 0 0,-1 0 0,0 1 0,1-1 0,-1 0 0,0 0 0,0 1 0,1-1 0,-1 0 0,0 1 0,0-1 0,0 1 0,1 0 0,-4 14 0,-15 17 0,16-30 0,-9 13 0,-1-1 0,-1 0 0,-1 0 0,-27 21 0,0-1 0,31-21 0,15-12 0,23-13 0,4-5 0,-16 7 0,0 2 0,1 0 0,26-9 0,-30 17 0,-16 9 0,-24 18 0,22-23 0,-45 42 0,-87 86 0,136-132 0,-23 31 0,22-30 0,1 1 0,0 0 0,0-1 0,0 1 0,0 0 0,1 0 0,-1 0 0,0 0 0,1 0 0,-1 0 0,1 0 0,0 0 0,-1 0 0,1 3 0,0-4 0,1-1 0,-1 1 0,0-1 0,0 1 0,1-1 0,-1 0 0,0 1 0,1-1 0,-1 1 0,0-1 0,1 0 0,-1 1 0,1-1 0,-1 0 0,0 1 0,1-1 0,-1 0 0,1 0 0,-1 1 0,1-1 0,-1 0 0,1 0 0,-1 0 0,1 0 0,-1 0 0,1 0 0,-1 1 0,1-1 0,-1 0 0,1-1 0,0 1 0,-1 0 0,1 0 0,-1 0 0,1 0 0,-1 0 0,1 0 0,-1-1 0,1 1 0,23-10 0,1-5 0,0-2 0,-1 0 0,28-28 0,-28 24 0,0 1 0,42-26 0,-78 67 0,-68 59 0,52-54 0,-37 44 0,64-70 0,1 0 0,-1 1 0,1-1 0,-1 0 0,1 1 0,0-1 0,-1 0 0,1 1 0,-1-1 0,1 1 0,0-1 0,0 1 0,-1-1 0,1 1 0,0-1 0,0 1 0,-1-1 0,1 1 0,0 0 0,0-1 0,0 1 0,0-1 0,0 1 0,0-1 0,0 1 0,0-1 0,0 1 0,0 0 0,0-1 0,0 1 0,1-1 0,-1 1 0,0-1 0,1 2 0,0-2 0,1 1 0,-1-1 0,1 0 0,-1 0 0,1 0 0,-1 0 0,1 0 0,-1 0 0,1 0 0,-1 0 0,0 0 0,1-1 0,1 0 0,26-8 0,-2 0 0,0-2 0,0-1 0,26-17 0,102-70 0,-123 77 0,-1 2 0,-14 10 0,0-1 0,-1-1 0,0-1 0,18-18 0,-34 31 0,0 0 0,-1 0 0,1 0 0,0 0 0,0 0 0,0 0 0,0 0 0,0 0 0,0 0 0,0 0 0,0 0 0,0 0 0,0 0 0,0 0 0,0 0 0,-1 0 0,1 0 0,0-1 0,0 1 0,0 0 0,0 0 0,0 0 0,0 0 0,0 0 0,0 0 0,0 0 0,0 0 0,0 0 0,0 0 0,0 0 0,0 0 0,0 0 0,0 0 0,0-1 0,0 1 0,0 0 0,0 0 0,0 0 0,0 0 0,0 0 0,0 0 0,0 0 0,0 0 0,0 0 0,0 0 0,0 0 0,0-1 0,0 1 0,0 0 0,-15 6 0,-18 12 0,-60 59 0,69-54 0,-2-2 0,0-1 0,-43 26 0,65-44 0,-1 0 0,1 0 0,0 0 0,-1 0 0,0 0 0,1-1 0,-1 0 0,0 0 0,-9 0 0,13-1 0,-1 0 0,0-1 0,1 1 0,-1-1 0,0 1 0,1-1 0,-1 0 0,1 1 0,-1-1 0,1 0 0,-1 0 0,1 0 0,0 0 0,-1-1 0,1 1 0,0 0 0,0 0 0,0-1 0,0 1 0,0-1 0,0 1 0,0-1 0,1 1 0,-1-1 0,1 1 0,-1-1 0,1 0 0,-1 1 0,1-1 0,0-3 0,-2-5 0,0-1 0,2 0 0,-1 0 0,1 0 0,1 0 0,0 0 0,0 0 0,1 0 0,1 1 0,6-19 0,5-6 0,35-60 0,-30 61 0,16-39 0,-35 72 0,1-1 0,0 1 0,-1-1 0,1 0 0,-1 1 0,1-1 0,-1 0 0,0 1 0,0-1 0,0 0 0,0 1 0,0-1 0,0 0 0,0 1 0,-1-3 0,0 3 0,1 1 0,0-1 0,-1 0 0,1 1 0,-1-1 0,1 1 0,-1-1 0,0 0 0,1 1 0,-1 0 0,1-1 0,-1 1 0,0-1 0,0 1 0,1 0 0,-1-1 0,0 1 0,1 0 0,-1 0 0,0 0 0,0-1 0,0 1 0,0 0 0,-4 0 0,0 1 0,0-1 0,-1 1 0,1 0 0,0 0 0,1 1 0,-1-1 0,-7 5 0,-9 4 0,1 2 0,0 1 0,1 0 0,1 1 0,0 1 0,1 1 0,0 1 0,2 0 0,-22 30 0,-11 23 0,-48 95 0,75-126 0,3-7 0,-29 57 0,41-78 0,2 1 0,-1 0 0,2 0 0,-1 0 0,-1 20 0,5-31 0,-1 0 0,1 0 0,0 1 0,0-1 0,0 0 0,0 0 0,0 0 0,0 1 0,0-1 0,1 0 0,-1 0 0,0 0 0,1 1 0,-1-1 0,1 0 0,-1 0 0,1 0 0,-1 0 0,1 0 0,0 0 0,-1 0 0,1 0 0,0 0 0,0 0 0,0-1 0,0 1 0,1 1 0,1-1 0,0 0 0,0-1 0,0 1 0,-1-1 0,1 1 0,0-1 0,0 0 0,0 0 0,0 0 0,0-1 0,2 0 0,27-5 0,-1-2 0,0-2 0,-1-1 0,54-26 0,-29 11 0,194-92 0,22-10 0,-230 112 0,-41 16 0,0 1 0,0-1 0,-1 0 0,1 0 0,0 0 0,0 0 0,0 1 0,0-1 0,0 0 0,0 0 0,0 0 0,0 0 0,0 1 0,0-1 0,0 0 0,0 0 0,0 0 0,0 1 0,0-1 0,0 0 0,0 0 0,0 0 0,0 1 0,0-1 0,0 0 0,0 0 0,0 0 0,0 0 0,0 1 0,1-1 0,-1 0 0,0 0 0,0 0 0,0 0 0,0 0 0,0 1 0,0-1 0,1 0 0,-1 0 0,0 0 0,0 0 0,0 0 0,0 0 0,1 0 0,-1 0 0,0 0 0,0 1 0,0-1 0,1 0 0,-1 0 0,0 0 0,0 0 0,0 0 0,1 0 0,-1 0 0,0 0 0,0 0 0,0-1 0,-14 18 0,-50 40 0,-2-2 0,-96 59 0,13-10 0,135-93 0,11-8 0,0 0 0,-1-1 0,1 1 0,-1 0 0,1-1 0,-1 0 0,0 0 0,0 0 0,0-1 0,-8 3 0,12-4 0,0 0 0,-1 0 0,1 0 0,0 0 0,0-1 0,-1 1 0,1 0 0,0 0 0,-1 0 0,1 0 0,0 0 0,0-1 0,-1 1 0,1 0 0,0 0 0,0-1 0,0 1 0,-1 0 0,1 0 0,0-1 0,0 1 0,0 0 0,0 0 0,0-1 0,-1 1 0,1 0 0,0-1 0,0 1 0,0 0 0,0 0 0,0-1 0,0 1 0,0 0 0,0-1 0,0 1 0,0 0 0,0-1 0,0 1 0,0 0 0,0 0 0,1-1 0,-1 1 0,0 0 0,0-1 0,0 1 0,0 0 0,0 0 0,1-1 0,-1 1 0,0 0 0,1-1 0,9-17 0,12-6 0,1 0 0,1 2 0,2 1 0,0 1 0,35-22 0,-38 27 0,-7 4 0,0 0 0,0 2 0,30-13 0,-46 21 0,1 1 0,0-1 0,0 1 0,0 0 0,0 0 0,0-1 0,0 1 0,-1 0 0,1 0 0,0 0 0,0 0 0,0 0 0,0 0 0,0 0 0,0 0 0,0 1 0,0-1 0,0 0 0,1 1 0,-2 0 0,0-1 0,1 1 0,-1 0 0,0-1 0,0 1 0,0-1 0,0 1 0,0 0 0,0-1 0,0 1 0,0 0 0,0-1 0,0 1 0,-1 0 0,1-1 0,0 1 0,0-1 0,0 1 0,-1-1 0,1 1 0,0 0 0,-1-1 0,1 1 0,-1-1 0,1 1 0,0-1 0,-1 1 0,1-1 0,-1 1 0,-13 13 0,-1-1 0,1 0 0,-2 0 0,0-2 0,0 0 0,-29 14 0,7-4 0,-47 31 0,-117 91 0,178-121 0,16-15 0,1 0 0,-2 0 0,1-1 0,-1 0 0,0 0 0,-15 7 0,22-14 0,4-4 0,13-15 0,0 1 0,2 0 0,0 2 0,22-19 0,13-13 0,-51 48 0,0 0 0,0 1 0,0-1 0,0 0 0,0 0 0,-1 0 0,1 0 0,0 0 0,0 0 0,-1 0 0,1 0 0,0-1 0,-1 1 0,1 0 0,-1 0 0,1-2 0,-21 17 0,-1 5 0,1 0 0,2 2 0,0 0 0,1 1 0,1 0 0,1 2 0,0 0 0,-12 32 0,25-50 0,0 0 0,0 0 0,1 0 0,-1 0 0,2 0 0,-1 1 0,0 6 0,2-11 0,-1 0 0,0 0 0,0 1 0,1-1 0,-1 0 0,1 0 0,-1 0 0,1 0 0,0 0 0,0 0 0,0-1 0,0 1 0,0 0 0,1 0 0,-1-1 0,0 1 0,1-1 0,-1 1 0,1-1 0,0 1 0,-1-1 0,1 0 0,0 0 0,0 0 0,2 1 0,2 0 0,0 1 0,1-1 0,0-1 0,-1 1 0,1-1 0,0-1 0,-1 1 0,1-1 0,0 0 0,0 0 0,-1-1 0,1 0 0,0 0 0,-1-1 0,11-3 0,4-4 0,0-1 0,-1-1 0,25-16 0,-29 16 0,2 0 0,-1 2 0,29-12 0,-50 28 0,-11 5 0,-83 59 0,174-106 0,1-5 0,296-138 0,-371 178 0,0-1 0,-1 0 0,1 1 0,0-1 0,-1 1 0,1-1 0,0 1 0,0 0 0,0-1 0,-1 1 0,5 1 0,-6-1 0,0 0 0,0 0 0,0 1 0,0-1 0,0 0 0,1 1 0,-1-1 0,0 0 0,0 1 0,0-1 0,0 0 0,0 1 0,0-1 0,0 0 0,0 1 0,0-1 0,-1 0 0,1 1 0,0-1 0,0 0 0,0 1 0,0-1 0,0 0 0,-1 1 0,1-1 0,0 0 0,0 0 0,0 1 0,-1-1 0,1 0 0,0 0 0,0 1 0,-1-1 0,1 0 0,-34 32 0,-33 22 0,-87 77 0,137-114 0,0 1 0,0 1 0,2 0 0,1 1 0,-23 41 0,29-39 0,8-21 0,0-1 0,0 0 0,0 0 0,0 1 0,0-1 0,0 0 0,0 0 0,0 1 0,0-1 0,0 0 0,0 1 0,0-1 0,0 0 0,0 0 0,0 1 0,0-1 0,1 0 0,-1 0 0,0 1 0,0-1 0,0 0 0,0 0 0,0 1 0,1-1 0,-1 0 0,0 0 0,0 0 0,0 1 0,1-1 0,-1 0 0,0 0 0,0 0 0,1 0 0,-1 0 0,2 0 0,1 0 0,-1-1 0,0 0 0,0 0 0,0 1 0,0-1 0,0 0 0,0-1 0,-1 1 0,1 0 0,0 0 0,0-1 0,-1 1 0,3-3 0,149-148 0,49-45 0,-181 182 0,-20 15 0,-1 0 0,0 0 0,0 1 0,0-1 0,0 0 0,1 0 0,-1 0 0,0 0 0,0 0 0,0 0 0,0 0 0,0 1 0,1-1 0,-1 0 0,0 0 0,0 0 0,0 0 0,0 1 0,0-1 0,0 0 0,0 0 0,0 0 0,0 0 0,0 1 0,0-1 0,0 0 0,0 0 0,0 0 0,0 1 0,0-1 0,0 0 0,0 0 0,0 0 0,0 1 0,0-1 0,0 0 0,0 0 0,0 0 0,0 0 0,0 1 0,0-1 0,-1 0 0,1 0 0,0 0 0,0 0 0,0 0 0,0 1 0,0-1 0,0 0 0,-1 0 0,1 0 0,0 0 0,0 0 0,-28 45 0,20-33 0,-34 53 0,-121 174 0,128-192 0,-3-2 0,-79 75 0,113-117 0,4-5 0,11-10 0,-8 9 0,0 0 0,0 1 0,0-1 0,0 1 0,0 0 0,0-1 0,1 2 0,6-4 0,-9 5 0,-1-1 0,0 1 0,0 0 0,1 0 0,-1 0 0,0 0 0,1 0 0,-1 0 0,0 0 0,0 0 0,1 0 0,-1 0 0,0 1 0,0-1 0,1 0 0,-1 0 0,0 0 0,0 0 0,1 0 0,-1 0 0,0 0 0,0 1 0,1-1 0,-1 0 0,0 0 0,0 0 0,0 1 0,1-1 0,-1 0 0,0 0 0,0 1 0,0-1 0,0 0 0,0 0 0,0 1 0,1-1 0,-1 0 0,0 1 0,-2 14 0,-12 16 0,-36 43 0,38-59 0,0 1 0,2 1 0,0-1 0,1 2 0,-8 17 0,17-34 0,0-1 0,-1 1 0,1-1 0,0 1 0,0-1 0,0 1 0,-1-1 0,1 0 0,0 1 0,0-1 0,0 1 0,0-1 0,0 1 0,0-1 0,0 1 0,0-1 0,0 1 0,0-1 0,0 1 0,0-1 0,0 1 0,1-1 0,-1 1 0,0-1 0,0 1 0,0-1 0,1 0 0,-1 1 0,0-1 0,1 1 0,-1-1 0,16-3 0,27-26 0,-34 22 0,163-102 0,-145 96 0,-26 12 0,-1 1 0,0 0 0,0 0 0,0 0 0,1 0 0,-1 0 0,0-1 0,0 1 0,1 0 0,-1 0 0,0 0 0,0 0 0,1 0 0,-1 0 0,0 0 0,0 0 0,1 0 0,-1 0 0,0 0 0,0 0 0,1 0 0,-1 0 0,0 0 0,0 0 0,1 0 0,-1 0 0,0 1 0,0-1 0,1 0 0,-1 0 0,0 0 0,0 0 0,0 0 0,1 1 0,-1-1 0,0 0 0,0 0 0,0 0 0,0 1 0,1-1 0,-1 0 0,0 0 0,0 0 0,0 1 0,-4 13 0,-16 16 0,-15 11 0,-1-2 0,-2-1 0,-51 39 0,84-74 0,0 1 0,-1-1 0,1 0 0,-1-1 0,-9 4 0,14-6 0,1 0 0,-1 1 0,0-1 0,0 0 0,1 0 0,-1 0 0,0 0 0,0 0 0,1 0 0,-1 0 0,0 0 0,0 0 0,1 0 0,-1 0 0,0-1 0,0 1 0,1 0 0,-1-1 0,0 1 0,0-1 0,0 0 0,1 0 0,-1 1 0,1-1 0,0 0 0,-1 0 0,1 0 0,0 0 0,0 0 0,-1 0 0,1 0 0,0 0 0,0 1 0,0-1 0,0 0 0,0 0 0,1 0 0,-1 0 0,0 0 0,0 0 0,1 0 0,0-1 0,14-30 0,-4 8 0,-17 23 0,-13 12 0,-54 42 0,49-33 0,-1-1 0,-1-2 0,-1 0 0,0-2 0,-43 18 0,67-32 0,0 0 0,0-1 0,0 1 0,0 0 0,0-1 0,0 0 0,0 0 0,0 0 0,1 0 0,-7-1 0,8 0 0,1 1 0,-1 0 0,0-1 0,1 1 0,-1-1 0,0 1 0,1-1 0,-1 1 0,1-1 0,-1 1 0,1-1 0,-1 0 0,1 1 0,-1-1 0,1 0 0,0 1 0,-1-1 0,1 0 0,0 1 0,0-1 0,0 0 0,-1 0 0,1 1 0,0-1 0,0 0 0,0 0 0,0 0 0,0 1 0,0-1 0,0 0 0,1 0 0,-1 1 0,0-1 0,0 0 0,1 0 0,-1 1 0,0-1 0,1 0 0,-1 1 0,1-1 0,-1 0 0,0 1 0,2-1 0,3-9 0,2 0 0,-1 1 0,1 0 0,0 1 0,1 0 0,0 0 0,0 0 0,1 1 0,0 0 0,0 1 0,1 0 0,10-5 0,-20 11 0,0 0 0,1-1 0,-1 1 0,0 0 0,0 0 0,0 0 0,0 0 0,0 0 0,0-1 0,1 1 0,-1 0 0,0 0 0,0 0 0,0 0 0,0 0 0,1 0 0,-1 0 0,0 0 0,0 0 0,0 0 0,1 0 0,-1 0 0,0 0 0,0 0 0,0 0 0,1 0 0,-1 0 0,0 0 0,0 0 0,0 0 0,0 0 0,1 0 0,-1 0 0,0 0 0,0 0 0,0 0 0,0 0 0,1 0 0,-1 0 0,0 0 0,0 1 0,0-1 0,0 0 0,1 0 0,-1 0 0,0 0 0,0 0 0,0 1 0,0-1 0,0 0 0,0 0 0,0 0 0,0 1 0,0-1 0,0 0 0,1 0 0,-8 15 0,-17 16 0,-17 14 0,-63 74 0,62-71 0,53-59 0,-1 1 0,1 1 0,1 0 0,0 0 0,0 1 0,1 1 0,0 0 0,0 0 0,0 2 0,17-6 0,-28 10 0,0 0 0,0 1 0,0-1 0,0 1 0,0-1 0,0 1 0,1-1 0,-1 1 0,0 0 0,0 0 0,0 0 0,0 1 0,0-1 0,0 0 0,0 1 0,0-1 0,0 1 0,0 0 0,0 0 0,0-1 0,2 3 0,-3-2 0,0 1 0,-1-1 0,1 1 0,-1-1 0,1 1 0,-1-1 0,1 1 0,-1 0 0,0-1 0,0 1 0,0 0 0,0-1 0,0 1 0,0 0 0,0-1 0,-1 1 0,1-1 0,-1 1 0,1 0 0,-1-1 0,1 1 0,-1-1 0,0 1 0,0-1 0,0 0 0,0 1 0,-2 1 0,-13 22 0,-2 0 0,-1-1 0,-32 30 0,-72 56 0,103-95 0,28-25 0,34-28 0,-23 24 0,1 1 0,0 0 0,0 2 0,42-17 0,-61 27 0,-1 1 0,1-1 0,0 1 0,0 0 0,-1 0 0,1-1 0,0 1 0,0 0 0,0 0 0,-1 0 0,1 0 0,0 0 0,0 0 0,0 0 0,0 0 0,-1 0 0,1 0 0,0 0 0,0 1 0,1 0 0,-2-1 0,0 1 0,0-1 0,0 1 0,1-1 0,-1 1 0,0-1 0,0 1 0,0-1 0,0 1 0,0-1 0,0 1 0,-1-1 0,1 1 0,0-1 0,0 1 0,0-1 0,0 1 0,-1-1 0,1 1 0,0-1 0,0 0 0,-1 1 0,1 0 0,-26 29 0,-107 73 0,32-28 0,100-73 0,-87 63 0,86-64 0,6-5 0,17-11 0,36-22 0,-35 27 0,1 0 0,0 2 0,1 0 0,0 1 0,0 2 0,31-4 0,-52 9 0,-1 0 0,1-1 0,0 1 0,-1 1 0,1-1 0,-1 0 0,1 1 0,-1-1 0,1 1 0,-1 0 0,1 0 0,-1 0 0,4 1 0,-6-1 0,1 0 0,0 0 0,0 0 0,0 0 0,-1 0 0,1 0 0,0 0 0,-1 0 0,1 0 0,-1 0 0,1 1 0,-1-1 0,0 0 0,1 0 0,-1 0 0,0 1 0,0-1 0,0 0 0,0 0 0,0 1 0,0-1 0,0 0 0,-1 0 0,1 0 0,0 1 0,0-1 0,-1 0 0,1 0 0,-2 2 0,-3 8 0,0 0 0,0-1 0,-1 0 0,-1 0 0,0 0 0,-8 9 0,-55 54 0,39-43 0,15-13 0,20-23 0,33-29 0,17-5 0,2 3 0,1 2 0,1 2 0,2 3 0,1 3 0,107-32 0,-152 54 0,-6 1 0,-1 2 0,0-1 0,1 1 0,-1 0 0,1 1 0,-1 0 0,14 1 0,-23 0 0,1 0 0,-1 0 0,0 0 0,1 0 0,-1 0 0,1 0 0,-1 0 0,0 0 0,1 0 0,-1 1 0,1-1 0,-1 0 0,0 0 0,1 0 0,-1 1 0,0-1 0,1 0 0,-1 1 0,0-1 0,0 0 0,1 0 0,-1 1 0,0-1 0,0 1 0,1-1 0,-1 0 0,0 1 0,0-1 0,0 0 0,0 1 0,0-1 0,1 1 0,-1-1 0,0 0 0,0 1 0,0-1 0,0 1 0,0-1 0,0 0 0,0 1 0,-1-1 0,1 1 0,0-1 0,0 0 0,0 1 0,0-1 0,0 1 0,-1-1 0,1 0 0,0 1 0,0-1 0,-1 0 0,1 1 0,-1-1 0,-17 21 0,-23 15 0,-2-2 0,-73 43 0,76-51 0,19-12 0,-44 26 0,60-37 0,-1 0 0,0-1 0,0 0 0,0 0 0,0 0 0,0-1 0,0 0 0,0 0 0,-8 0 0,12-1 0,0 0 0,0 0 0,0 0 0,0-1 0,1 1 0,-1 0 0,0-1 0,0 0 0,1 1 0,-1-1 0,1 0 0,-1 0 0,0 0 0,1 0 0,-1 0 0,1 0 0,0 0 0,-1-1 0,1 1 0,0-1 0,0 1 0,0 0 0,0-1 0,0 0 0,0 1 0,0-1 0,1 0 0,-1 1 0,1-1 0,-1 0 0,1 0 0,-1 1 0,1-1 0,0 0 0,0 0 0,0 0 0,0 1 0,1-4 0,-1-4 0,1 1 0,1 0 0,-1-1 0,2 1 0,-1 0 0,1 0 0,4-9 0,5-4 0,0 0 0,1 0 0,2 1 0,0 1 0,1 0 0,0 2 0,2-1 0,0 2 0,1 1 0,0 0 0,42-23 0,-43 33 0,-18 5 0,0 1 0,1-1 0,-1 0 0,0 0 0,0 0 0,1 1 0,-1-1 0,0 0 0,0 0 0,0 0 0,1 1 0,-1-1 0,0 0 0,0 1 0,0-1 0,0 0 0,0 0 0,0 1 0,0-1 0,0 0 0,1 1 0,-1-1 0,0 0 0,0 1 0,0-1 0,0 0 0,0 0 0,-1 1 0,1-1 0,0 0 0,0 1 0,-14 30 0,-20 14 0,-67 71 0,100-115 0,-18 16 0,12-19 0,6-15 0,6-9 0,2-1 0,1 1 0,1 1 0,24-47 0,-33 71 0,49-103 0,5 2 0,4 3 0,140-182 0,-156 235 0,-25 34 0,-19 24 0,-20 28 0,-21 18 0,-75 82 0,94-113 0,-33 30 0,-2-3 0,-113 80 0,98-79 0,-89 83 0,143-118 0,34-30 0,-3 1 0,18-14 0,2 1 0,0 1 0,2 2 0,0 1 0,57-21 0,-85 37 0,0 0 0,1 1 0,0 0 0,-1 0 0,12 0 0,-16 1 0,0 0 0,0 0 0,0 0 0,0 0 0,0 0 0,0 0 0,-1 0 0,1 1 0,0-1 0,0 0 0,0 1 0,0-1 0,-1 1 0,1-1 0,0 1 0,-1-1 0,1 1 0,0-1 0,-1 1 0,1 0 0,0-1 0,-1 1 0,1 0 0,-1 0 0,1 0 0,-1-1 0,0 1 0,1 0 0,-1 0 0,0 0 0,0 0 0,1-1 0,-1 1 0,0 0 0,0 0 0,0 0 0,0 0 0,0 0 0,0 0 0,0 0 0,0 0 0,-1-1 0,1 1 0,0 0 0,0 0 0,-1 1 0,-6 16 0,0 0 0,-1 0 0,-1 0 0,0-2 0,-2 1 0,-12 15 0,-26 47 0,42-67 0,1 0 0,0 1 0,1-1 0,1 1 0,-6 27 0,9-40 0,1 1 0,0 0 0,0 0 0,0 0 0,-1-1 0,1 1 0,0 0 0,0 0 0,0 0 0,1 0 0,-1-1 0,0 1 0,0 0 0,0 0 0,0 0 0,1-1 0,-1 1 0,1 0 0,-1 0 0,0-1 0,1 1 0,-1 0 0,1-1 0,-1 1 0,1 0 0,0-1 0,-1 1 0,1-1 0,0 1 0,-1-1 0,1 1 0,0-1 0,-1 1 0,1-1 0,0 0 0,0 0 0,0 1 0,-1-1 0,1 0 0,0 0 0,0 0 0,0 0 0,0 0 0,-1 0 0,3 0 0,3-1 0,1 0 0,-1-1 0,1 1 0,11-6 0,-6 2 0,2 1 0,-7 1 0,1 0 0,0 0 0,-1 1 0,1 1 0,0-1 0,0 1 0,0 0 0,15 1 0,-22 0 0,0 1 0,-1-1 0,1 0 0,0 1 0,0-1 0,-1 0 0,1 1 0,0-1 0,-1 1 0,1-1 0,-1 1 0,1-1 0,-1 1 0,1 0 0,-1-1 0,1 1 0,-1 0 0,1-1 0,-1 1 0,0 0 0,1 0 0,-1-1 0,0 1 0,0 0 0,0 0 0,0-1 0,1 1 0,-1 0 0,0 0 0,0 0 0,0-1 0,-1 1 0,1 0 0,0 0 0,0-1 0,0 1 0,0 0 0,-1 0 0,1-1 0,0 1 0,-1 0 0,1-1 0,-1 1 0,1 0 0,-1 0 0,-21 34 0,1-11 0,-26 24 0,24-26 0,-20 26 0,34-34 0,15-13 0,20-18 0,14-21 0,61-52 0,-83 76 0,0 0 0,2 2 0,35-19 0,-54 30 0,1 0 0,-1 0 0,1 0 0,0 0 0,-1 1 0,1-1 0,0 1 0,-1-1 0,1 1 0,0-1 0,0 1 0,-1 0 0,1 0 0,0 0 0,0 0 0,0 0 0,-1 0 0,1 1 0,0-1 0,0 0 0,-1 1 0,1 0 0,0-1 0,-1 1 0,1 0 0,-1 0 0,1 0 0,-1 0 0,1 0 0,-1 0 0,1 0 0,-1 0 0,0 1 0,0-1 0,0 0 0,0 1 0,0-1 0,0 1 0,0-1 0,0 1 0,0 0 0,-1-1 0,1 1 0,-1 0 0,1 0 0,-1-1 0,0 1 0,0 3 0,2 4 0,-1 1 0,-1-1 0,0 1 0,-1-1 0,1 1 0,-2-1 0,1 0 0,-4 11 0,-3 0 0,0 0 0,-1 0 0,-1 0 0,0-2 0,-25 33 0,-77 77 0,71-84 0,17-19 0,17-18 0,15-16 0,67-87 0,-112 132 0,3-3 0,-51 38 0,59-52 0,-86 59 0,96-69 0,0 0 0,-1-1 0,1-1 0,-1 0 0,-24 5 0,37-11 0,0 0 0,0-1 0,-1 1 0,1-1 0,-1 0 0,1 0 0,0 0 0,-1-1 0,1 0 0,0 1 0,0-1 0,-1-1 0,1 1 0,0-1 0,0 1 0,-5-4 0,4 1 0,0 0 0,1 1 0,0-2 0,-1 1 0,1 0 0,0-1 0,1 0 0,-1 0 0,1 0 0,-4-9 0,0-2 0,2 1 0,0-1 0,1-1 0,0 1 0,1 0 0,1-1 0,0-28 0,3 27 0,1 0 0,1 0 0,0 0 0,2 1 0,0-1 0,1 1 0,0 0 0,2 1 0,16-30 0,-22 44 0,-1-1 0,0 1 0,1 0 0,0-1 0,-1 1 0,1 0 0,0 0 0,0 0 0,0 0 0,1 1 0,-1-1 0,0 0 0,3 0 0,-3 1 0,-1 1 0,0 0 0,0 0 0,1-1 0,-1 1 0,0 0 0,1 0 0,-1 1 0,0-1 0,1 0 0,-1 0 0,0 1 0,0-1 0,0 0 0,1 1 0,-1-1 0,0 1 0,0 0 0,0-1 0,0 1 0,0 0 0,0 0 0,0 0 0,0 0 0,0 0 0,0 0 0,0 0 0,-1 0 0,1 0 0,0 1 0,10 16 0,-1 0 0,-1 1 0,-1 0 0,-1 1 0,0-1 0,-2 1 0,6 32 0,15 50 0,-2-34 0,39 129 0,-57-165 0,-2 0 0,-1 1 0,-2 0 0,-4 54 0,0-5 0,10 64 0,-4-126 0,0 0 0,2 1 0,0-2 0,2 1 0,9 20 0,1 5 0,-13-34 0,0 0 0,0 0 0,1 0 0,8 12 0,-11-20 0,1 1 0,0-1 0,0 0 0,0 0 0,0 0 0,0-1 0,0 1 0,1-1 0,-1 0 0,1 1 0,0-2 0,-1 1 0,1 0 0,0-1 0,0 0 0,5 1 0,20 2 0,0-1 0,0-1 0,1-2 0,32-4 0,21 1 0,-14 4 0,69-3 0,-134 1 0,0 1 0,-1-1 0,1 0 0,-1 0 0,1 0 0,-1-1 0,1 1 0,-1-1 0,0 0 0,0 0 0,0 0 0,0 0 0,0-1 0,0 1 0,0-1 0,-1 0 0,1 1 0,-1-1 0,0 0 0,0-1 0,0 1 0,-1 0 0,1 0 0,-1-1 0,1 1 0,-1-1 0,0 1 0,0-1 0,0-5 0,2-13 0,0 1 0,-2-1 0,-2-41 0,0 38 0,0-45 0,-8-160 0,4 182 0,-2 0 0,-22-82 0,17 84 0,9 30 0,-1 1 0,0 0 0,-1 1 0,-11-24 0,16 38 0,-1-1 0,1 0 0,-1 1 0,1-1 0,-1 0 0,1 1 0,-1-1 0,1 1 0,-1-1 0,0 1 0,1-1 0,-1 1 0,0-1 0,0 1 0,1 0 0,-1-1 0,0 1 0,0 0 0,1 0 0,-1 0 0,0-1 0,0 1 0,0 0 0,1 0 0,-1 0 0,0 0 0,0 0 0,0 0 0,1 1 0,-1-1 0,0 0 0,0 0 0,0 1 0,1-1 0,-1 0 0,0 1 0,1-1 0,-1 1 0,0-1 0,1 1 0,-1-1 0,0 1 0,1-1 0,-1 1 0,1-1 0,-1 1 0,1 0 0,-1 0 0,-28 39 0,25-34 0,-17 28 0,1 0 0,2 2 0,-22 59 0,32-69 0,1 0 0,1 0 0,1 1 0,2 0 0,0-1 0,2 36 0,1-17 0,0-24 0,0 0 0,1 1 0,1-1 0,8 33 0,-9-49 0,1 1 0,0-1 0,0 0 0,0 0 0,1 0 0,0-1 0,0 1 0,0 0 0,0-1 0,1 0 0,0 0 0,0 0 0,0 0 0,0-1 0,0 1 0,1-1 0,-1 0 0,1-1 0,0 1 0,0-1 0,0 0 0,9 3 0,-10-4 0,1 0 0,-1 0 0,0 0 0,1 0 0,-1-1 0,0 0 0,1 0 0,-1 0 0,1 0 0,-1-1 0,0 1 0,7-3 0,-7 1 0,-1 1 0,0-1 0,-1 0 0,1 0 0,0 0 0,0 0 0,-1 0 0,1-1 0,-1 1 0,0-1 0,0 1 0,0-1 0,0 0 0,0 0 0,-1 0 0,3-6 0,3-9 0,-1 1 0,-1-1 0,-1 0 0,-1 0 0,0-1 0,-1 1 0,-1-1 0,-1 1 0,0-1 0,-6-32 0,2 30 0,0 0 0,-2 1 0,0-1 0,-2 1 0,0 1 0,-1 0 0,-1 0 0,0 0 0,-15-18 0,-6-3 0,-2 1 0,-1 2 0,-2 2 0,-1 1 0,-52-36 0,73 59 0,0 1 0,-32-13 0,43 21 0,0 0 0,0 0 0,0 0 0,0 1 0,-1 0 0,1 0 0,-1 0 0,1 1 0,0-1 0,-1 1 0,1 1 0,-1-1 0,1 1 0,-8 2 0,10-2 0,1 1 0,-1 0 0,0 0 0,0 0 0,1 0 0,0 0 0,-1 0 0,1 1 0,0-1 0,0 1 0,0 0 0,0 0 0,1 0 0,-1 0 0,1 0 0,0 0 0,-1 0 0,0 5 0,-2 7 0,1-1 0,-2 27 0,2 20 0,6 104 0,-2-156 0,0-1 0,0 0 0,1 1 0,0-1 0,0 0 0,1 0 0,0 0 0,0 0 0,7 11 0,-7-15 0,0 0 0,1 0 0,-1 0 0,1 0 0,0-1 0,0 1 0,0-1 0,0 0 0,1 0 0,-1 0 0,1-1 0,0 0 0,0 0 0,-1 0 0,1 0 0,8 1 0,8 0 0,-1 0 0,1 0 0,0-2 0,36-3 0,-44 1 0,0-1 0,-1 0 0,1 0 0,-1-2 0,0 0 0,0 0 0,0-1 0,0 0 0,10-7 0,24-21 0,-2-2 0,-1-2 0,-2-1 0,-2-3 0,-1-1 0,47-69 0,-66 79 0,0 0 0,-2-2 0,23-67 0,17-35 0,-38 102 0,-11 22 0,-1-1 0,0 0 0,-1 0 0,-1 0 0,8-28 0,-12 37 0,-1 0 0,0 0 0,0 1 0,0-1 0,0 0 0,0 0 0,-1 1 0,0-1 0,1 0 0,-1 1 0,-1-1 0,1 1 0,-1-1 0,1 1 0,-1 0 0,0-1 0,0 1 0,0 0 0,-1 0 0,1 1 0,-1-1 0,1 0 0,-1 1 0,0-1 0,0 1 0,0 0 0,0 0 0,-5-2 0,0 0 0,0 0 0,1 1 0,-2 0 0,1 0 0,0 0 0,0 1 0,-1 1 0,1-1 0,-1 1 0,0 1 0,1 0 0,-1 0 0,1 0 0,-1 1 0,1 1 0,-1-1 0,-8 4 0,7-2 0,0 1 0,1 0 0,-1 0 0,1 1 0,0 1 0,0-1 0,1 2 0,-1-1 0,1 1 0,1 0 0,-1 1 0,1 0 0,-9 12 0,-5 10 0,12-17 0,33-37 0,15-17 0,-2-2 0,-1-2 0,-2-1 0,-3-1 0,34-66 0,-30 37-1365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CBF03-E679-49C0-8307-41E6F6A6370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94091-5274-42CB-8B51-D6391F993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5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2999160" cy="2999160"/>
          </a:xfrm>
          <a:prstGeom prst="rect">
            <a:avLst/>
          </a:prstGeom>
          <a:ln w="0">
            <a:noFill/>
          </a:ln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Today, we’ll explore the thyroid gland—its structure, function, clinical impact, and how it integrates with physiology and biochemistry.</a:t>
            </a:r>
          </a:p>
        </p:txBody>
      </p:sp>
      <p:sp>
        <p:nvSpPr>
          <p:cNvPr id="102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94091-5274-42CB-8B51-D6391F9938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2999160" cy="299916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The thyroid regulates metabolism, growth, and calcium. It sits quietly until something goes wrong, then all hell breaks loose.</a:t>
            </a:r>
          </a:p>
        </p:txBody>
      </p:sp>
      <p:sp>
        <p:nvSpPr>
          <p:cNvPr id="105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2999160" cy="299916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It’s like a butterfly hugging your trachea. Richly vascular and dangerously close to critical nerves.</a:t>
            </a:r>
          </a:p>
        </p:txBody>
      </p:sp>
      <p:sp>
        <p:nvSpPr>
          <p:cNvPr id="108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2999160" cy="2999160"/>
          </a:xfrm>
          <a:prstGeom prst="rect">
            <a:avLst/>
          </a:prstGeom>
          <a:ln w="0">
            <a:noFill/>
          </a:ln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Thyroid follicles are like hormone-filled jelly balls. C-cells are the quieter calcium moderators.</a:t>
            </a:r>
          </a:p>
        </p:txBody>
      </p:sp>
      <p:sp>
        <p:nvSpPr>
          <p:cNvPr id="111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2999160" cy="2999160"/>
          </a:xfrm>
          <a:prstGeom prst="rect">
            <a:avLst/>
          </a:prstGeom>
          <a:ln w="0">
            <a:noFill/>
          </a:ln>
        </p:spPr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Surgeons walk a tightrope here—snip the wrong nerve and your patient may sound like Darth Vader.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2999160" cy="299916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Diagnosing thyroid issues is detective work—hot or cold nodules, benign or bad news.</a:t>
            </a:r>
          </a:p>
        </p:txBody>
      </p:sp>
      <p:sp>
        <p:nvSpPr>
          <p:cNvPr id="117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2999160" cy="2999160"/>
          </a:xfrm>
          <a:prstGeom prst="rect">
            <a:avLst/>
          </a:prstGeom>
          <a:ln w="0">
            <a:noFill/>
          </a:ln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When thyroids misbehave: too little makes you slow, too much makes you manic. And cancers range from harmless to horrific.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2999160" cy="299916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Thank you for your attention. Happy to take any questions or comments.</a:t>
            </a:r>
          </a:p>
        </p:txBody>
      </p:sp>
      <p:sp>
        <p:nvSpPr>
          <p:cNvPr id="123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2999160" cy="299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94091-5274-42CB-8B51-D6391F9938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6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D160-6F3C-EE10-E634-0974BE56D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0B67D-BAA0-00C8-0E3F-0CDB301D3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C476-BCAE-43AA-C104-3399B79F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7BEAA-C20C-0E3B-5864-EAF4EC32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E00C5-F65B-6447-49CC-1CA7C5A3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6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8FE7-8049-3A4B-BB69-C288724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A78F1-A80E-555E-9B83-0F10A9EBB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CA2DE-A3DD-AE44-62A0-B865633B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CD667-6E47-E164-20C7-2CAE14EE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8F089-AAE8-18A5-B992-C8197289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1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F9D91-7784-F5A4-4902-A6BC32393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0DAAB-F821-22E7-C4FA-F2F273D4B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E0558-3D9D-7CBD-C9A5-706FD612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9B014-87F5-5F7B-7D08-12A08A18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BAB0-A83C-0B4F-6FA0-1C398CA2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54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279" y="273600"/>
            <a:ext cx="10972417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279" y="1604520"/>
            <a:ext cx="5354234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spcBef>
                <a:spcPts val="1417"/>
              </a:spcBef>
              <a:buNone/>
              <a:defRPr/>
            </a:lvl1pPr>
          </a:lstStyle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783" y="1604520"/>
            <a:ext cx="5354234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spcBef>
                <a:spcPts val="1417"/>
              </a:spcBef>
              <a:buNone/>
              <a:defRPr/>
            </a:lvl1pPr>
          </a:lstStyle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279" y="3682080"/>
            <a:ext cx="10972417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spcBef>
                <a:spcPts val="1417"/>
              </a:spcBef>
              <a:buNone/>
              <a:defRPr/>
            </a:lvl1pPr>
          </a:lstStyle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D90CC06-B941-41F3-BCBE-E0C4140D3F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012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85D7B8-F48A-4CB3-9D65-192ED4A3C7A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164A8BC-80D3-4B51-B307-3F4DCEFF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6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1A60-2F7B-8118-EE01-D22551E0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C8D27-733C-713D-E187-519FF74A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6329B-AE98-F80D-57A4-A5B27BFF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FF2E1-F201-B741-2921-92D26D91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D304-4B22-80DD-565F-931E3C9A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6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11E3-DB73-B7A0-A573-2B6E35C7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C412B-AFA8-525A-445A-6D4C2A782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04F4E-CCD1-210A-6034-0C9AB7968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97FA-B3B6-C204-BF76-2D7C19DB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33C13-BF0B-D026-1481-49EDDA9C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9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16DE-1CA0-1B96-223A-51E2F2A4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93066-8CCD-3369-37EC-FFEC3DA22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2E32F-A261-BC72-9F22-C664DE776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15F9D-3BFC-81F5-B70B-E4BEEBE16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78E5A-876C-4E28-9576-15EF950C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BE3A1-D785-47E4-B7BE-EEF9CC28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3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3B8F-DD8A-9380-F616-6E67C99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8BB9-0B9A-B4D3-AC14-753CD99E3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8367E-4A70-A8B1-5DC9-238CD19DD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506D7-1644-D173-B1F3-F1025B4BD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0A8CD-70EF-308B-4549-80BF8D5E5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EBAA1-5A55-A4DE-3F9A-8250A2DB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77295-320E-9CC6-A89F-56BBD929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D955D-CFF8-0175-A6C5-734173BB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4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0E26-0199-685D-14B6-158D116F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14850-E205-8D1D-6AFF-705A0FA4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53D01-1573-D494-7DF0-954F3500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8BFF7-E434-47B9-3632-0C3139F5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CC83D-0EC5-B820-B57B-8C2BC32A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25911-587B-9D66-FEB7-7D6DEE43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0318-2837-659E-88D7-738B8EF9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6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2888-D296-801C-B843-6796A4B5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04F6-CA79-1B1A-46CA-AA05E0666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691BE-A5A0-F935-88F4-10D8C31C4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341F-40A5-D138-5750-E37853B7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7AC94-A706-F3B5-3041-FB47138A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E7EC8-C1BB-A609-7EBD-1FB4E87F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5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02E0-A56E-DE12-FA0C-F124BCC7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37002-2C50-508B-3A3A-B267CE60E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C176C-D832-7238-818A-0CF30BFCD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F0D6B-E317-FDEF-53F8-5B9CF0A49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93053-50DD-6290-5E1F-9E0001A7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99E29-B10B-97CD-83D2-6641AE22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9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1E08B8-F4F2-E617-A11B-97F3741A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83538-2DF8-9B5A-BBCB-E1D84D95A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EADF8-BE34-24D1-25F8-1AC004228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99EA-8F93-44E4-BA88-62CCA3A725A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26A1B-1EFC-3BFD-F54B-9DA67C4DF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EC25A-97B0-C5B7-0981-30D382C0C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77CC1-3D1F-4971-8551-DD0F15DEA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2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42.png"/><Relationship Id="rId5" Type="http://schemas.openxmlformats.org/officeDocument/2006/relationships/customXml" Target="../ink/ink2.xml"/><Relationship Id="rId10" Type="http://schemas.openxmlformats.org/officeDocument/2006/relationships/image" Target="../media/image81.png"/><Relationship Id="rId4" Type="http://schemas.openxmlformats.org/officeDocument/2006/relationships/image" Target="../media/image51.png"/><Relationship Id="rId9" Type="http://schemas.openxmlformats.org/officeDocument/2006/relationships/customXml" Target="../ink/ink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00.png"/><Relationship Id="rId5" Type="http://schemas.openxmlformats.org/officeDocument/2006/relationships/image" Target="../media/image60.png"/><Relationship Id="rId10" Type="http://schemas.openxmlformats.org/officeDocument/2006/relationships/customXml" Target="../ink/ink8.xml"/><Relationship Id="rId4" Type="http://schemas.openxmlformats.org/officeDocument/2006/relationships/customXml" Target="../ink/ink6.xml"/><Relationship Id="rId9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customXml" Target="../ink/ink10.xml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80.png"/><Relationship Id="rId3" Type="http://schemas.openxmlformats.org/officeDocument/2006/relationships/image" Target="../media/image50.jpeg"/><Relationship Id="rId7" Type="http://schemas.openxmlformats.org/officeDocument/2006/relationships/image" Target="../media/image150.png"/><Relationship Id="rId12" Type="http://schemas.openxmlformats.org/officeDocument/2006/relationships/customXml" Target="../ink/ink15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11" Type="http://schemas.openxmlformats.org/officeDocument/2006/relationships/image" Target="../media/image170.png"/><Relationship Id="rId5" Type="http://schemas.openxmlformats.org/officeDocument/2006/relationships/image" Target="../media/image140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52.jpg"/><Relationship Id="rId7" Type="http://schemas.openxmlformats.org/officeDocument/2006/relationships/image" Target="../media/image22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210.png"/><Relationship Id="rId10" Type="http://schemas.openxmlformats.org/officeDocument/2006/relationships/image" Target="../media/image53.png"/><Relationship Id="rId4" Type="http://schemas.openxmlformats.org/officeDocument/2006/relationships/customXml" Target="../ink/ink16.xml"/><Relationship Id="rId9" Type="http://schemas.openxmlformats.org/officeDocument/2006/relationships/image" Target="../media/image2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2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4" Type="http://schemas.openxmlformats.org/officeDocument/2006/relationships/image" Target="../media/image81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85;p13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The Thyroid Gland: More Than Just a Butterfly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Google Shape;86;p13"/>
          <p:cNvSpPr/>
          <p:nvPr/>
        </p:nvSpPr>
        <p:spPr>
          <a:xfrm>
            <a:off x="1588" y="1097281"/>
            <a:ext cx="6857280" cy="43689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tabLst>
                <a:tab pos="0" algn="l"/>
              </a:tabLst>
            </a:pPr>
            <a:endParaRPr lang="en-US" spc="-1">
              <a:solidFill>
                <a:srgbClr val="FFFFFF"/>
              </a:solidFill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en-US" sz="5200" b="1" spc="-1">
                <a:solidFill>
                  <a:srgbClr val="FFFFFF"/>
                </a:solidFill>
                <a:latin typeface="Quattrocento Sans"/>
                <a:ea typeface="Quattrocento Sans"/>
              </a:rPr>
              <a:t>Gross Anatomy, Histology, Clinical Pearls &amp; Interdisciplinary Integration</a:t>
            </a:r>
            <a:endParaRPr lang="en-US" sz="5200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Google Shape;87;p13"/>
          <p:cNvPicPr/>
          <p:nvPr/>
        </p:nvPicPr>
        <p:blipFill>
          <a:blip r:embed="rId3"/>
          <a:stretch/>
        </p:blipFill>
        <p:spPr>
          <a:xfrm>
            <a:off x="6867508" y="1088280"/>
            <a:ext cx="5025600" cy="552816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88;p13"/>
          <p:cNvSpPr/>
          <p:nvPr/>
        </p:nvSpPr>
        <p:spPr>
          <a:xfrm>
            <a:off x="271948" y="6077520"/>
            <a:ext cx="3665520" cy="54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431640">
              <a:buClr>
                <a:srgbClr val="FFFFFF"/>
              </a:buClr>
              <a:buFont typeface="Calibri"/>
              <a:buChar char="-"/>
            </a:pPr>
            <a:r>
              <a:rPr lang="en-US" sz="2600" i="1" spc="-1">
                <a:solidFill>
                  <a:schemeClr val="lt1"/>
                </a:solidFill>
                <a:latin typeface="Times New Roman"/>
                <a:ea typeface="Times New Roman"/>
              </a:rPr>
              <a:t>N. Prabhav (118)</a:t>
            </a:r>
            <a:r>
              <a:rPr lang="en-US" sz="3200" spc="-1">
                <a:solidFill>
                  <a:schemeClr val="lt1"/>
                </a:solidFill>
                <a:latin typeface="Calibri"/>
                <a:ea typeface="Calibri"/>
              </a:rPr>
              <a:t> </a:t>
            </a:r>
            <a:endParaRPr lang="en-US" sz="3200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47;p22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Histology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Google Shape;148;p22"/>
          <p:cNvPicPr/>
          <p:nvPr/>
        </p:nvPicPr>
        <p:blipFill>
          <a:blip r:embed="rId2"/>
          <a:stretch/>
        </p:blipFill>
        <p:spPr>
          <a:xfrm>
            <a:off x="1246828" y="1024200"/>
            <a:ext cx="9852840" cy="5571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172C-117F-352F-A2FF-A40E72C3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33DDE-A294-5878-ED87-219AD343E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00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6B3D5-B276-371C-6B2E-DFF394486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4870F-9F1F-097F-37D4-681F3867B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301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C4CB2-B995-0347-832B-FD2D58FD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7B011-FCBD-2B70-48F4-B147401F4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775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of the following is the most specific lab test to confirm Graves' disease?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A. TSH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B. Free T4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C. TSI (Thyroid-stimulating immunoglobulin)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D. Anti-TPO antibody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85800" y="3931235"/>
            <a:ext cx="10130516" cy="99906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✅ Answer: C. TSI</a:t>
            </a:r>
          </a:p>
        </p:txBody>
      </p:sp>
    </p:spTree>
    <p:extLst>
      <p:ext uri="{BB962C8B-B14F-4D97-AF65-F5344CB8AC3E}">
        <p14:creationId xmlns:p14="http://schemas.microsoft.com/office/powerpoint/2010/main" val="38159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30-year-old female has ↓TSH, ↑T3/T4, ↑ESR, and low RAIU uptake. Most likely diagnosis?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A. Graves’ disease.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B. Toxic adenoma.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C. Sub-acute thyroiditis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D. Factitious thyrotoxicosis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28357" y="4475984"/>
            <a:ext cx="10130516" cy="99906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✅ Answer: C. </a:t>
            </a:r>
            <a:r>
              <a:rPr lang="en-US" sz="2800" dirty="0" err="1">
                <a:solidFill>
                  <a:srgbClr val="FFFF00"/>
                </a:solidFill>
              </a:rPr>
              <a:t>Subacute</a:t>
            </a:r>
            <a:r>
              <a:rPr lang="en-US" sz="2800" dirty="0">
                <a:solidFill>
                  <a:srgbClr val="FFFF00"/>
                </a:solidFill>
              </a:rPr>
              <a:t> thyroiditis</a:t>
            </a:r>
          </a:p>
        </p:txBody>
      </p:sp>
    </p:spTree>
    <p:extLst>
      <p:ext uri="{BB962C8B-B14F-4D97-AF65-F5344CB8AC3E}">
        <p14:creationId xmlns:p14="http://schemas.microsoft.com/office/powerpoint/2010/main" val="229375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↓TSH, ↑T3/T4, single hot nodule on RAIU scan. Diagnosis?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A. Graves’ disease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B. Toxic adenoma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C. Thyroiditis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D. </a:t>
            </a:r>
            <a:r>
              <a:rPr lang="en-US" dirty="0" err="1">
                <a:solidFill>
                  <a:schemeClr val="bg1"/>
                </a:solidFill>
              </a:rPr>
              <a:t>Multinodular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goitre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85800" y="4232792"/>
            <a:ext cx="10130516" cy="99906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✅ Answer: B. Toxic adenoma</a:t>
            </a:r>
          </a:p>
        </p:txBody>
      </p:sp>
    </p:spTree>
    <p:extLst>
      <p:ext uri="{BB962C8B-B14F-4D97-AF65-F5344CB8AC3E}">
        <p14:creationId xmlns:p14="http://schemas.microsoft.com/office/powerpoint/2010/main" val="410293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422792"/>
            <a:ext cx="10820400" cy="28024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patient presents with ↓TSH, ↑T3/T4, and diffuse high RAIU uptake. What is the most likely diagnosis?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A. </a:t>
            </a:r>
            <a:r>
              <a:rPr lang="en-US" dirty="0" err="1">
                <a:solidFill>
                  <a:schemeClr val="bg1"/>
                </a:solidFill>
              </a:rPr>
              <a:t>Subacute</a:t>
            </a:r>
            <a:r>
              <a:rPr lang="en-US" dirty="0">
                <a:solidFill>
                  <a:schemeClr val="bg1"/>
                </a:solidFill>
              </a:rPr>
              <a:t> thyroiditis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B. Graves’ disease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C. Toxic adenoma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D. Factitious thyrotoxicosis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24467" y="4077150"/>
            <a:ext cx="10130516" cy="99906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✅ Answer: B. Graves’ disease</a:t>
            </a:r>
          </a:p>
        </p:txBody>
      </p:sp>
    </p:spTree>
    <p:extLst>
      <p:ext uri="{BB962C8B-B14F-4D97-AF65-F5344CB8AC3E}">
        <p14:creationId xmlns:p14="http://schemas.microsoft.com/office/powerpoint/2010/main" val="28055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19A4-395D-98B2-B3B4-C318EBC03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50720-DC75-7793-295A-B840716DB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53;p23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Histology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Google Shape;154;p23"/>
          <p:cNvPicPr/>
          <p:nvPr/>
        </p:nvPicPr>
        <p:blipFill>
          <a:blip r:embed="rId2"/>
          <a:stretch/>
        </p:blipFill>
        <p:spPr>
          <a:xfrm>
            <a:off x="1190668" y="1260720"/>
            <a:ext cx="9965520" cy="4887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60;p24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Surgical Anatomy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161;p24"/>
          <p:cNvSpPr/>
          <p:nvPr/>
        </p:nvSpPr>
        <p:spPr>
          <a:xfrm>
            <a:off x="641668" y="1097280"/>
            <a:ext cx="5942880" cy="40919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Recurrent laryngeal nerve (RLN): Behind gland, at risk during surgery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External laryngeal nerve: High-pitched voice control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Parathyroids: Posterior surface; preserve during thyroidectomy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Capsule: True vs. false; deep capillary plexus under true capsule</a:t>
            </a:r>
            <a:endParaRPr lang="en-US" sz="2200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" name="Google Shape;162;p24"/>
          <p:cNvPicPr/>
          <p:nvPr/>
        </p:nvPicPr>
        <p:blipFill>
          <a:blip r:embed="rId3"/>
          <a:stretch/>
        </p:blipFill>
        <p:spPr>
          <a:xfrm>
            <a:off x="6694348" y="1424880"/>
            <a:ext cx="5299920" cy="4373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168;p25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Clinical Significance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69;p25"/>
          <p:cNvSpPr/>
          <p:nvPr/>
        </p:nvSpPr>
        <p:spPr>
          <a:xfrm>
            <a:off x="641668" y="1097281"/>
            <a:ext cx="5942880" cy="261464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Thyroid nodules: Common, mostly benign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14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Thyroidectomy: Nerve preservation essential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Radiological ‘hot’ vs. ‘cold’ nodules</a:t>
            </a:r>
            <a:endParaRPr lang="en-US" sz="2200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" name="Google Shape;170;p25"/>
          <p:cNvPicPr/>
          <p:nvPr/>
        </p:nvPicPr>
        <p:blipFill>
          <a:blip r:embed="rId3"/>
          <a:stretch/>
        </p:blipFill>
        <p:spPr>
          <a:xfrm>
            <a:off x="6585268" y="1468440"/>
            <a:ext cx="5222880" cy="3920040"/>
          </a:xfrm>
          <a:prstGeom prst="rect">
            <a:avLst/>
          </a:prstGeom>
          <a:ln w="9525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175;p26"/>
          <p:cNvPicPr/>
          <p:nvPr/>
        </p:nvPicPr>
        <p:blipFill>
          <a:blip r:embed="rId2"/>
          <a:stretch/>
        </p:blipFill>
        <p:spPr>
          <a:xfrm>
            <a:off x="3033508" y="1043640"/>
            <a:ext cx="6279840" cy="5344920"/>
          </a:xfrm>
          <a:prstGeom prst="rect">
            <a:avLst/>
          </a:prstGeom>
          <a:ln w="0">
            <a:noFill/>
          </a:ln>
        </p:spPr>
      </p:pic>
      <p:sp>
        <p:nvSpPr>
          <p:cNvPr id="83" name="Google Shape;176;p26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Clinical Significance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81;p27"/>
          <p:cNvPicPr/>
          <p:nvPr/>
        </p:nvPicPr>
        <p:blipFill>
          <a:blip r:embed="rId2"/>
          <a:stretch/>
        </p:blipFill>
        <p:spPr>
          <a:xfrm>
            <a:off x="3216388" y="1233000"/>
            <a:ext cx="6679080" cy="4390920"/>
          </a:xfrm>
          <a:prstGeom prst="rect">
            <a:avLst/>
          </a:prstGeom>
          <a:ln w="0">
            <a:noFill/>
          </a:ln>
        </p:spPr>
      </p:pic>
      <p:sp>
        <p:nvSpPr>
          <p:cNvPr id="85" name="Google Shape;182;p27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Clinical Significance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88;p28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Thyroid Disorders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Google Shape;189;p28"/>
          <p:cNvSpPr/>
          <p:nvPr/>
        </p:nvSpPr>
        <p:spPr>
          <a:xfrm>
            <a:off x="828508" y="2028241"/>
            <a:ext cx="10217160" cy="27993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Hypothyroidism: Hashimoto’s; ↑TSH ↓T4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Hyperthyroidism: Graves’, toxic nodules; ↓TSH ↑T4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Goiter: Iodine deficiency, nodular, diffuse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Cancer: Papillary &gt; Follicular &gt; Medullary &gt; Anaplastic</a:t>
            </a:r>
            <a:endParaRPr lang="en-US" sz="2200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94;p29"/>
          <p:cNvPicPr/>
          <p:nvPr/>
        </p:nvPicPr>
        <p:blipFill>
          <a:blip r:embed="rId2"/>
          <a:stretch/>
        </p:blipFill>
        <p:spPr>
          <a:xfrm>
            <a:off x="2973388" y="1086840"/>
            <a:ext cx="6244920" cy="468360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95;p29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Thyroid Disorders - Goiter 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200;p30"/>
          <p:cNvPicPr/>
          <p:nvPr/>
        </p:nvPicPr>
        <p:blipFill>
          <a:blip r:embed="rId2"/>
          <a:stretch/>
        </p:blipFill>
        <p:spPr>
          <a:xfrm>
            <a:off x="2797348" y="1143000"/>
            <a:ext cx="6752520" cy="4571280"/>
          </a:xfrm>
          <a:prstGeom prst="rect">
            <a:avLst/>
          </a:prstGeom>
          <a:ln w="0">
            <a:noFill/>
          </a:ln>
        </p:spPr>
      </p:pic>
      <p:sp>
        <p:nvSpPr>
          <p:cNvPr id="91" name="Google Shape;201;p30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Thyroid Disorders - H.T.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206;p31"/>
          <p:cNvPicPr/>
          <p:nvPr/>
        </p:nvPicPr>
        <p:blipFill>
          <a:blip r:embed="rId2"/>
          <a:stretch/>
        </p:blipFill>
        <p:spPr>
          <a:xfrm>
            <a:off x="458788" y="1173240"/>
            <a:ext cx="5414400" cy="514368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207;p31"/>
          <p:cNvPicPr/>
          <p:nvPr/>
        </p:nvPicPr>
        <p:blipFill>
          <a:blip r:embed="rId3"/>
          <a:stretch/>
        </p:blipFill>
        <p:spPr>
          <a:xfrm>
            <a:off x="6075148" y="1891440"/>
            <a:ext cx="5622120" cy="3706920"/>
          </a:xfrm>
          <a:prstGeom prst="rect">
            <a:avLst/>
          </a:prstGeom>
          <a:ln w="0">
            <a:noFill/>
          </a:ln>
        </p:spPr>
      </p:pic>
      <p:sp>
        <p:nvSpPr>
          <p:cNvPr id="94" name="Google Shape;208;p31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Thyroid Disorders - G.D.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94;p14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Introduction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Google Shape;95;p14"/>
          <p:cNvSpPr/>
          <p:nvPr/>
        </p:nvSpPr>
        <p:spPr>
          <a:xfrm>
            <a:off x="641668" y="1097281"/>
            <a:ext cx="5942880" cy="27377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US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Butterfly-shaped endocrine gland in anterior neck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Crucial for metabolic regulation, development, and calcium balance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Often underestimated... until it misbehaves</a:t>
            </a:r>
            <a:endParaRPr lang="en-US" sz="2200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" name="Google Shape;96;p14"/>
          <p:cNvPicPr/>
          <p:nvPr/>
        </p:nvPicPr>
        <p:blipFill>
          <a:blip r:embed="rId3"/>
          <a:stretch/>
        </p:blipFill>
        <p:spPr>
          <a:xfrm>
            <a:off x="6585268" y="1238760"/>
            <a:ext cx="5299920" cy="4379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213;p32"/>
          <p:cNvPicPr/>
          <p:nvPr/>
        </p:nvPicPr>
        <p:blipFill>
          <a:blip r:embed="rId2"/>
          <a:stretch/>
        </p:blipFill>
        <p:spPr>
          <a:xfrm>
            <a:off x="3212068" y="1026360"/>
            <a:ext cx="5923080" cy="5505840"/>
          </a:xfrm>
          <a:prstGeom prst="rect">
            <a:avLst/>
          </a:prstGeom>
          <a:ln w="0">
            <a:noFill/>
          </a:ln>
        </p:spPr>
      </p:pic>
      <p:sp>
        <p:nvSpPr>
          <p:cNvPr id="96" name="Google Shape;214;p32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Thyroid Disorders - Thyroid Cancer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220;p33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Thank You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Google Shape;221;p33"/>
          <p:cNvPicPr/>
          <p:nvPr/>
        </p:nvPicPr>
        <p:blipFill>
          <a:blip r:embed="rId3"/>
          <a:stretch/>
        </p:blipFill>
        <p:spPr>
          <a:xfrm>
            <a:off x="3374428" y="1068480"/>
            <a:ext cx="5597640" cy="3921480"/>
          </a:xfrm>
          <a:prstGeom prst="rect">
            <a:avLst/>
          </a:prstGeom>
          <a:ln w="0">
            <a:noFill/>
          </a:ln>
        </p:spPr>
      </p:pic>
      <p:sp>
        <p:nvSpPr>
          <p:cNvPr id="99" name="Google Shape;222;p33"/>
          <p:cNvSpPr/>
          <p:nvPr/>
        </p:nvSpPr>
        <p:spPr>
          <a:xfrm>
            <a:off x="627988" y="5310000"/>
            <a:ext cx="1093572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tabLst>
                <a:tab pos="0" algn="l"/>
              </a:tabLst>
            </a:pPr>
            <a:endParaRPr lang="en-US" spc="-1">
              <a:solidFill>
                <a:srgbClr val="FFFFFF"/>
              </a:solidFill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en-US" sz="2200" spc="-1">
                <a:solidFill>
                  <a:srgbClr val="FFFFFF"/>
                </a:solidFill>
                <a:latin typeface="Quattrocento Sans"/>
                <a:ea typeface="Quattrocento Sans"/>
              </a:rPr>
              <a:t>Questions? Complaints? Sudden urge to dramatically exit the classroom?</a:t>
            </a:r>
            <a:endParaRPr lang="en-US" sz="2200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D92E-FEA2-F63D-A4E7-F828A043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BEFFC-BA4B-C865-CA65-AEC00B06937C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6A5C9-0AD0-098D-B2B6-BD40D7D958D8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37946-D163-5D7A-1D7B-72575EED22B0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D0E09-C944-CF85-E474-339881D2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2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75B814-54DD-1107-E05C-A79D46DD6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5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F7D9C-8B55-B224-39C0-24426ED8F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00C6D-AA4A-940B-5290-06097B119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35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7827-49B3-9F4B-21CD-756CF00C4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BEC43-B8DC-A8CB-1300-24FC16C7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1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AD80-7870-5647-B018-12D983AB2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7012F-23D7-19BC-CDB8-5BA73450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8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F35AA-AC26-F6F8-0B07-9B482FAF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8DD44-A6BC-EE20-5EC3-290F5BB2E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2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3B5D-46D3-F739-ED35-44DAF43D9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EEF21-0C93-EFE3-74AE-1FF63179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7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6DEA1-7EA1-8D79-00CF-5517991E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86494-7D38-E81A-0958-01B175C8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7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02;p15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Gross Anatomy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Google Shape;103;p15"/>
          <p:cNvSpPr/>
          <p:nvPr/>
        </p:nvSpPr>
        <p:spPr>
          <a:xfrm>
            <a:off x="641668" y="1097281"/>
            <a:ext cx="5942880" cy="47690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tabLst>
                <a:tab pos="0" algn="l"/>
              </a:tabLst>
            </a:pPr>
            <a:endParaRPr lang="en-US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Location: C5–T1, below larynx, over trachea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Lobes: Two lateral + isthmus ± pyramidal lobe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Dimensions: ~20–30g; larger in females/pregnancy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Vascular supply: Sup. &amp; inf. thyroid arteries; thyroid IMA (rare)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Relations: Strap muscles, trachea, carotid sheath</a:t>
            </a:r>
            <a:endParaRPr lang="en-US" sz="2200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8" name="Google Shape;104;p15"/>
          <p:cNvPicPr/>
          <p:nvPr/>
        </p:nvPicPr>
        <p:blipFill>
          <a:blip r:embed="rId3"/>
          <a:stretch/>
        </p:blipFill>
        <p:spPr>
          <a:xfrm>
            <a:off x="6585268" y="1287360"/>
            <a:ext cx="5299920" cy="464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29ACF-A7FD-C09B-EE1F-D33EFD36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6E7D5-A783-D776-BEB8-1F2CD4B8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96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BF89-3C39-E8DD-5F07-E2C483FD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E756B-D5B7-6FE7-AFD9-0E52BCD1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0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D88C1-1456-A9DF-DC03-15438CE3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FEF44-F1BB-144A-C698-60F54646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39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8A7F3-A799-CF2D-AEF8-B8BD883B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2290C-7EB4-7138-CECD-5C012DCD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1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76F8-7D1E-AF10-D3AE-7C039EAB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F370F-75C7-C837-2D29-4430487B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5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A4BB7-4537-576E-64BC-82F07EA8D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64231C-CEA9-095E-3C0F-BF7E6FB525E2}"/>
              </a:ext>
            </a:extLst>
          </p:cNvPr>
          <p:cNvSpPr/>
          <p:nvPr/>
        </p:nvSpPr>
        <p:spPr>
          <a:xfrm>
            <a:off x="-1" y="2617837"/>
            <a:ext cx="12191999" cy="1622323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BIOCHEMISTRY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3A3024-0686-5501-D3BD-D3A226BBE5F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89A3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3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DF6E1-59E1-F264-E2F8-583FBB03F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2329D-2BB7-EE4B-19B4-8EAE9315B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03C9E-1542-AF60-D6B8-ADA73FD65C3B}"/>
              </a:ext>
            </a:extLst>
          </p:cNvPr>
          <p:cNvSpPr/>
          <p:nvPr/>
        </p:nvSpPr>
        <p:spPr>
          <a:xfrm>
            <a:off x="1" y="4424515"/>
            <a:ext cx="12191999" cy="1622323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D059BF-0161-4597-7300-8A77A315412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89A3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1506B-F75E-BF07-A9E2-17109D2CEDBE}"/>
              </a:ext>
            </a:extLst>
          </p:cNvPr>
          <p:cNvSpPr txBox="1"/>
          <p:nvPr/>
        </p:nvSpPr>
        <p:spPr>
          <a:xfrm>
            <a:off x="1116912" y="4473505"/>
            <a:ext cx="995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igNoodleTitling" panose="02000708030402040100" pitchFamily="2" charset="0"/>
              </a:rPr>
              <a:t>ANALYSIS OF signs &amp; SYMPTOMS OF THYROID DISORDERS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12F38-2FBB-18C5-70A3-600EE01B9442}"/>
              </a:ext>
            </a:extLst>
          </p:cNvPr>
          <p:cNvSpPr txBox="1"/>
          <p:nvPr/>
        </p:nvSpPr>
        <p:spPr>
          <a:xfrm>
            <a:off x="2534928" y="5133616"/>
            <a:ext cx="6502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igNoodleTitling" panose="02000708030402040100" pitchFamily="2" charset="0"/>
              </a:rPr>
              <a:t>&amp; intro to Thyroid Function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5BA75-BCDC-6F20-7702-E85EBD010A6F}"/>
              </a:ext>
            </a:extLst>
          </p:cNvPr>
          <p:cNvSpPr txBox="1"/>
          <p:nvPr/>
        </p:nvSpPr>
        <p:spPr>
          <a:xfrm>
            <a:off x="10000123" y="5379629"/>
            <a:ext cx="1789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igNoodleTitling" panose="02000708030402040100" pitchFamily="2" charset="0"/>
              </a:rPr>
              <a:t>-BY NAVNEETH 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BFB3A-DFB3-8C64-4AED-2D8CF911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90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2AEB7-E8DC-3181-5D28-E9E3763D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B7EE2-FEB9-B564-F11E-5251B8D3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596FED-82A7-DBEE-387B-B4C45448F586}"/>
              </a:ext>
            </a:extLst>
          </p:cNvPr>
          <p:cNvSpPr/>
          <p:nvPr/>
        </p:nvSpPr>
        <p:spPr>
          <a:xfrm>
            <a:off x="1" y="2696496"/>
            <a:ext cx="12191999" cy="1465006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116FFC-26D2-B7E7-5B8B-4A3A8211E764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421E9D-D947-89AE-C8CA-1FAA5D3E975F}"/>
              </a:ext>
            </a:extLst>
          </p:cNvPr>
          <p:cNvSpPr txBox="1"/>
          <p:nvPr/>
        </p:nvSpPr>
        <p:spPr>
          <a:xfrm>
            <a:off x="2553206" y="3044278"/>
            <a:ext cx="7085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igNoodleTitling" panose="02000708030402040100" pitchFamily="2" charset="0"/>
              </a:rPr>
              <a:t>Mechanism of thyroid hormone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96445-C905-E43C-CACF-6B94F727B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56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96AF4-019B-A8DD-EB6D-2AC41E36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6" y="70845"/>
            <a:ext cx="11956027" cy="6716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CA235-93B6-3D79-9092-698BF5C0D6E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E27C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8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A176D-4F91-7F72-B6E6-4D58EBCEE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1" y="67420"/>
            <a:ext cx="11948118" cy="67231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C385C2-1E0E-C6D3-43F7-657AEA8E34D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B3B3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19017-6EBC-3D55-6BC2-CF790CD3084E}"/>
              </a:ext>
            </a:extLst>
          </p:cNvPr>
          <p:cNvSpPr txBox="1"/>
          <p:nvPr/>
        </p:nvSpPr>
        <p:spPr>
          <a:xfrm>
            <a:off x="10713597" y="6434371"/>
            <a:ext cx="135646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Yes! It’s AI upscaled!</a:t>
            </a:r>
          </a:p>
        </p:txBody>
      </p:sp>
    </p:spTree>
    <p:extLst>
      <p:ext uri="{BB962C8B-B14F-4D97-AF65-F5344CB8AC3E}">
        <p14:creationId xmlns:p14="http://schemas.microsoft.com/office/powerpoint/2010/main" val="26616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109;p16"/>
          <p:cNvPicPr/>
          <p:nvPr/>
        </p:nvPicPr>
        <p:blipFill>
          <a:blip r:embed="rId2"/>
          <a:stretch/>
        </p:blipFill>
        <p:spPr>
          <a:xfrm>
            <a:off x="3692668" y="1209600"/>
            <a:ext cx="4961880" cy="443808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110;p16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Gross Anatomy - Capsules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72858B-941C-5BFD-33E6-28EBC0449622}"/>
              </a:ext>
            </a:extLst>
          </p:cNvPr>
          <p:cNvSpPr/>
          <p:nvPr/>
        </p:nvSpPr>
        <p:spPr>
          <a:xfrm>
            <a:off x="1" y="787029"/>
            <a:ext cx="12191999" cy="629609"/>
          </a:xfrm>
          <a:prstGeom prst="rect">
            <a:avLst/>
          </a:prstGeom>
          <a:solidFill>
            <a:srgbClr val="CF21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F90E-651F-C0B5-BCA4-2E565B2BC636}"/>
              </a:ext>
            </a:extLst>
          </p:cNvPr>
          <p:cNvSpPr txBox="1"/>
          <p:nvPr/>
        </p:nvSpPr>
        <p:spPr>
          <a:xfrm>
            <a:off x="4904812" y="706061"/>
            <a:ext cx="2382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igNoodleTitling" panose="02000708030402040100" pitchFamily="2" charset="0"/>
              </a:rPr>
              <a:t>DEiodination</a:t>
            </a:r>
          </a:p>
        </p:txBody>
      </p:sp>
      <p:pic>
        <p:nvPicPr>
          <p:cNvPr id="1026" name="Picture 2" descr="| Structure of thyroxine (T4) and the deiodinative cascade to T3 and ...">
            <a:extLst>
              <a:ext uri="{FF2B5EF4-FFF2-40B4-BE49-F238E27FC236}">
                <a16:creationId xmlns:a16="http://schemas.microsoft.com/office/drawing/2014/main" id="{7649ADAE-0B08-8EAD-FB96-BA9F644D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7" y="2086835"/>
            <a:ext cx="10838005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4EA074-2EF8-40AB-C6A6-D7109101FE59}"/>
              </a:ext>
            </a:extLst>
          </p:cNvPr>
          <p:cNvSpPr txBox="1"/>
          <p:nvPr/>
        </p:nvSpPr>
        <p:spPr>
          <a:xfrm>
            <a:off x="4534345" y="3632162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5’ mono</a:t>
            </a:r>
            <a:br>
              <a:rPr lang="en-US" sz="1100" dirty="0"/>
            </a:br>
            <a:r>
              <a:rPr lang="en-US" sz="1100" dirty="0"/>
              <a:t>deiodinase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9AB8BD-1C8F-41B8-8C4E-9020FFBAC21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CF21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90640C-007C-7FA3-6498-DF6136C50629}"/>
                  </a:ext>
                </a:extLst>
              </p14:cNvPr>
              <p14:cNvContentPartPr/>
              <p14:nvPr/>
            </p14:nvContentPartPr>
            <p14:xfrm>
              <a:off x="5105159" y="2807945"/>
              <a:ext cx="185760" cy="1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90640C-007C-7FA3-6498-DF6136C506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1159" y="2700305"/>
                <a:ext cx="2934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21A61A-BEF6-E704-357B-16B17423E86E}"/>
                  </a:ext>
                </a:extLst>
              </p14:cNvPr>
              <p14:cNvContentPartPr/>
              <p14:nvPr/>
            </p14:nvContentPartPr>
            <p14:xfrm>
              <a:off x="4840199" y="2395745"/>
              <a:ext cx="340920" cy="24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21A61A-BEF6-E704-357B-16B17423E8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6559" y="2288105"/>
                <a:ext cx="4485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11C622-5485-B38F-464B-8068F7B3735E}"/>
                  </a:ext>
                </a:extLst>
              </p14:cNvPr>
              <p14:cNvContentPartPr/>
              <p14:nvPr/>
            </p14:nvContentPartPr>
            <p14:xfrm>
              <a:off x="2059744" y="4063049"/>
              <a:ext cx="237600" cy="217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11C622-5485-B38F-464B-8068F7B373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6104" y="3955049"/>
                <a:ext cx="3452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5DD634-3F04-689B-6E43-1984F0F9440E}"/>
                  </a:ext>
                </a:extLst>
              </p14:cNvPr>
              <p14:cNvContentPartPr/>
              <p14:nvPr/>
            </p14:nvContentPartPr>
            <p14:xfrm>
              <a:off x="4608532" y="3752205"/>
              <a:ext cx="592560" cy="19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5DD634-3F04-689B-6E43-1984F0F944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4532" y="3644205"/>
                <a:ext cx="700200" cy="4064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6DC1301-438B-1813-E527-724DAB0555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5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107D2-A37A-F7E3-2051-8BC9807E35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49F54-B8E2-5871-F858-6D7C602AB97A}"/>
              </a:ext>
            </a:extLst>
          </p:cNvPr>
          <p:cNvSpPr txBox="1"/>
          <p:nvPr/>
        </p:nvSpPr>
        <p:spPr>
          <a:xfrm>
            <a:off x="2727926" y="642737"/>
            <a:ext cx="673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Mechanism of action of thyroid hormone (</a:t>
            </a:r>
            <a:r>
              <a:rPr lang="en-US" sz="3600" dirty="0" err="1">
                <a:solidFill>
                  <a:schemeClr val="bg1"/>
                </a:solidFill>
                <a:latin typeface="BigNoodleTitling" panose="02000708030402040100" pitchFamily="2" charset="0"/>
              </a:rPr>
              <a:t>py</a:t>
            </a:r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64E96-FB79-F976-4B43-ABCD64B3ED5C}"/>
              </a:ext>
            </a:extLst>
          </p:cNvPr>
          <p:cNvSpPr txBox="1"/>
          <p:nvPr/>
        </p:nvSpPr>
        <p:spPr>
          <a:xfrm>
            <a:off x="582556" y="1929465"/>
            <a:ext cx="110268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Thyroid hormone binds to specific intranuclear receptors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↓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Formation of receptor-hormone complex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↓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Identifies </a:t>
            </a:r>
            <a:r>
              <a:rPr lang="en-US" sz="2400" u="sng" dirty="0">
                <a:solidFill>
                  <a:schemeClr val="bg1"/>
                </a:solidFill>
              </a:rPr>
              <a:t>T3-Receptor Complex Binding Sequence</a:t>
            </a:r>
            <a:br>
              <a:rPr lang="en-US" sz="2400" u="sng" dirty="0">
                <a:solidFill>
                  <a:schemeClr val="bg1"/>
                </a:solidFill>
              </a:rPr>
            </a:br>
            <a:r>
              <a:rPr lang="en-US" sz="2400" u="sng" dirty="0">
                <a:solidFill>
                  <a:schemeClr val="bg1"/>
                </a:solidFill>
              </a:rPr>
              <a:t>(aka: Thyroid Response Element (TRE) </a:t>
            </a:r>
            <a:r>
              <a:rPr lang="en-US" sz="2400" dirty="0">
                <a:solidFill>
                  <a:schemeClr val="bg1"/>
                </a:solidFill>
              </a:rPr>
              <a:t>in the DNA sequence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↓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Binding of H-R complex to TRE sequence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↓</a:t>
            </a:r>
          </a:p>
          <a:p>
            <a:pPr algn="ctr">
              <a:buNone/>
            </a:pPr>
            <a:r>
              <a:rPr lang="en-US" sz="2400" dirty="0">
                <a:solidFill>
                  <a:schemeClr val="bg1"/>
                </a:solidFill>
              </a:rPr>
              <a:t>Increase in Transcription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425C4-BC0A-D5C1-0890-97BF8606CAC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F73A5-237D-96EF-3760-3FA066A0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28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F6E7C-00D7-05F5-C96F-5C1A197A1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78008C-EE6B-8C14-1654-4E6B4C0698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18A8AA-A6A9-2E49-D7FC-EB8E4A01A27C}"/>
              </a:ext>
            </a:extLst>
          </p:cNvPr>
          <p:cNvSpPr/>
          <p:nvPr/>
        </p:nvSpPr>
        <p:spPr>
          <a:xfrm>
            <a:off x="1" y="2696496"/>
            <a:ext cx="12191999" cy="1465006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F8F179-71C8-9FE8-1647-5963D31BCC2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9C15D-1615-5D5D-4BB5-274D45C2E28D}"/>
              </a:ext>
            </a:extLst>
          </p:cNvPr>
          <p:cNvSpPr txBox="1"/>
          <p:nvPr/>
        </p:nvSpPr>
        <p:spPr>
          <a:xfrm>
            <a:off x="3767490" y="3044278"/>
            <a:ext cx="4657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igNoodleTitling" panose="02000708030402040100" pitchFamily="2" charset="0"/>
              </a:rPr>
              <a:t>Its Action on target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63BCB-7C8A-1486-E4F9-C090D16D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53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74E0B-BD2E-76EF-C84E-EC364F9B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290" y="818963"/>
            <a:ext cx="9881419" cy="36306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A95845-DF48-8AB4-958B-98F612894ECE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44FE5-D1DC-8F8B-4977-C6C7DB539626}"/>
              </a:ext>
            </a:extLst>
          </p:cNvPr>
          <p:cNvSpPr txBox="1"/>
          <p:nvPr/>
        </p:nvSpPr>
        <p:spPr>
          <a:xfrm>
            <a:off x="5803640" y="34290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AAA60-B307-5CFF-B22A-D6CB7E5280F5}"/>
              </a:ext>
            </a:extLst>
          </p:cNvPr>
          <p:cNvSpPr txBox="1"/>
          <p:nvPr/>
        </p:nvSpPr>
        <p:spPr>
          <a:xfrm>
            <a:off x="7977424" y="345971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3C5F1-8635-2581-78EE-25C9CABCBB6D}"/>
              </a:ext>
            </a:extLst>
          </p:cNvPr>
          <p:cNvSpPr txBox="1"/>
          <p:nvPr/>
        </p:nvSpPr>
        <p:spPr>
          <a:xfrm>
            <a:off x="1075525" y="391730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4151654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5A5FC-118A-59AA-9D10-D6D2EEAE5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2565E0-A4DE-50BD-83E7-C89ABA19521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D6D12F-0364-D5BE-DF0D-59B93E7BD323}"/>
                  </a:ext>
                </a:extLst>
              </p14:cNvPr>
              <p14:cNvContentPartPr/>
              <p14:nvPr/>
            </p14:nvContentPartPr>
            <p14:xfrm>
              <a:off x="11095832" y="814636"/>
              <a:ext cx="205560" cy="39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D6D12F-0364-D5BE-DF0D-59B93E7BD3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33192" y="751996"/>
                <a:ext cx="33120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FF8916-15A7-9AFB-4735-F428862032F6}"/>
                  </a:ext>
                </a:extLst>
              </p14:cNvPr>
              <p14:cNvContentPartPr/>
              <p14:nvPr/>
            </p14:nvContentPartPr>
            <p14:xfrm>
              <a:off x="11122472" y="1408636"/>
              <a:ext cx="216360" cy="90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FF8916-15A7-9AFB-4735-F428862032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59472" y="1345996"/>
                <a:ext cx="342000" cy="10285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68A4C5-2C62-7FC5-6731-FB6B98661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85" y="2006225"/>
            <a:ext cx="3760730" cy="3105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77936D-08B8-DD3E-726F-F3F960AF7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76" y="1746225"/>
            <a:ext cx="7993857" cy="3428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FBA92C6-20E9-00D0-9FAF-0FA7598A23FC}"/>
                  </a:ext>
                </a:extLst>
              </p14:cNvPr>
              <p14:cNvContentPartPr/>
              <p14:nvPr/>
            </p14:nvContentPartPr>
            <p14:xfrm>
              <a:off x="8224112" y="1725076"/>
              <a:ext cx="179280" cy="254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FBA92C6-20E9-00D0-9FAF-0FA7598A23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61112" y="1662436"/>
                <a:ext cx="30492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6375BCC-68FC-2730-F6FC-25EBA9F8A086}"/>
                  </a:ext>
                </a:extLst>
              </p14:cNvPr>
              <p14:cNvContentPartPr/>
              <p14:nvPr/>
            </p14:nvContentPartPr>
            <p14:xfrm>
              <a:off x="8285312" y="2284516"/>
              <a:ext cx="151920" cy="540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6375BCC-68FC-2730-F6FC-25EBA9F8A0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22312" y="2221516"/>
                <a:ext cx="277560" cy="6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145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8F47B-7915-07EA-BFA0-D10C0064D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0CCF3-3D05-8411-0CE3-3DFA88CE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5" y="569765"/>
            <a:ext cx="10225550" cy="57184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7054DB-F475-04D3-3336-A922C79E6F3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C55E4E-6A2F-0BFE-33CE-35898C6DB082}"/>
              </a:ext>
            </a:extLst>
          </p:cNvPr>
          <p:cNvGrpSpPr/>
          <p:nvPr/>
        </p:nvGrpSpPr>
        <p:grpSpPr>
          <a:xfrm>
            <a:off x="10867952" y="526636"/>
            <a:ext cx="478800" cy="1724760"/>
            <a:chOff x="10867952" y="526636"/>
            <a:chExt cx="478800" cy="172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4079338-2402-EED0-D6D3-DA8F3D3226C8}"/>
                    </a:ext>
                  </a:extLst>
                </p14:cNvPr>
                <p14:cNvContentPartPr/>
                <p14:nvPr/>
              </p14:nvContentPartPr>
              <p14:xfrm>
                <a:off x="10867952" y="526636"/>
                <a:ext cx="478800" cy="1724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4079338-2402-EED0-D6D3-DA8F3D3226C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05312" y="463996"/>
                  <a:ext cx="604440" cy="18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41BD94-5E3A-639E-F891-1CD841F1869A}"/>
                    </a:ext>
                  </a:extLst>
                </p14:cNvPr>
                <p14:cNvContentPartPr/>
                <p14:nvPr/>
              </p14:nvContentPartPr>
              <p14:xfrm>
                <a:off x="11104472" y="1538956"/>
                <a:ext cx="46080" cy="10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41BD94-5E3A-639E-F891-1CD841F186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41472" y="1475956"/>
                  <a:ext cx="17172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0470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967146-B547-72F3-4529-A78ACC80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62" y="0"/>
            <a:ext cx="5387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uconeogénesis by Jossua Carlosama - Issuu">
            <a:extLst>
              <a:ext uri="{FF2B5EF4-FFF2-40B4-BE49-F238E27FC236}">
                <a16:creationId xmlns:a16="http://schemas.microsoft.com/office/drawing/2014/main" id="{4B098A86-EA28-745C-945F-F7579700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37" y="765211"/>
            <a:ext cx="5878835" cy="53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1F44B9-135F-9702-D028-5471809EED31}"/>
                  </a:ext>
                </a:extLst>
              </p14:cNvPr>
              <p14:cNvContentPartPr/>
              <p14:nvPr/>
            </p14:nvContentPartPr>
            <p14:xfrm>
              <a:off x="4357352" y="5699990"/>
              <a:ext cx="1035000" cy="6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1F44B9-135F-9702-D028-5471809EED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3712" y="5591990"/>
                <a:ext cx="11426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7F616C-74F9-D412-6E17-62B4FC71E9CE}"/>
                  </a:ext>
                </a:extLst>
              </p14:cNvPr>
              <p14:cNvContentPartPr/>
              <p14:nvPr/>
            </p14:nvContentPartPr>
            <p14:xfrm>
              <a:off x="4292192" y="6446630"/>
              <a:ext cx="1109520" cy="75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7F616C-74F9-D412-6E17-62B4FC71E9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8192" y="6338990"/>
                <a:ext cx="12171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B5DF14-CF6F-CF85-5C71-03F145EF8870}"/>
                  </a:ext>
                </a:extLst>
              </p14:cNvPr>
              <p14:cNvContentPartPr/>
              <p14:nvPr/>
            </p14:nvContentPartPr>
            <p14:xfrm>
              <a:off x="4216952" y="447950"/>
              <a:ext cx="123300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B5DF14-CF6F-CF85-5C71-03F145EF88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2952" y="231950"/>
                <a:ext cx="1340640" cy="432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E6412ED-835B-1831-E0EC-E9B7BA39DCA6}"/>
              </a:ext>
            </a:extLst>
          </p:cNvPr>
          <p:cNvSpPr/>
          <p:nvPr/>
        </p:nvSpPr>
        <p:spPr>
          <a:xfrm>
            <a:off x="10776857" y="3545633"/>
            <a:ext cx="924281" cy="541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2922B2-D1F8-8B98-2D9C-766887739E36}"/>
              </a:ext>
            </a:extLst>
          </p:cNvPr>
          <p:cNvSpPr/>
          <p:nvPr/>
        </p:nvSpPr>
        <p:spPr>
          <a:xfrm>
            <a:off x="7431833" y="4842638"/>
            <a:ext cx="984379" cy="5597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F2FEF0-97A6-D5C2-533C-FFE6742CE50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110994-1F39-8CE2-716B-381BAE18D587}"/>
                  </a:ext>
                </a:extLst>
              </p14:cNvPr>
              <p14:cNvContentPartPr/>
              <p14:nvPr/>
            </p14:nvContentPartPr>
            <p14:xfrm>
              <a:off x="5317832" y="1937990"/>
              <a:ext cx="458280" cy="3299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110994-1F39-8CE2-716B-381BAE18D5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4192" y="1830350"/>
                <a:ext cx="565920" cy="35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0B73D1-B324-0994-6438-182FBF737B65}"/>
                  </a:ext>
                </a:extLst>
              </p14:cNvPr>
              <p14:cNvContentPartPr/>
              <p14:nvPr/>
            </p14:nvContentPartPr>
            <p14:xfrm>
              <a:off x="5504672" y="4004596"/>
              <a:ext cx="198720" cy="19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0B73D1-B324-0994-6438-182FBF737B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1032" y="3896596"/>
                <a:ext cx="306360" cy="4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776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CB3B8-10F0-F36B-7420-6B561FAC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CC7F4-CEA9-9B57-8888-7750BDDFB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95" y="150439"/>
            <a:ext cx="4356871" cy="655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B2D46-7A74-AAEC-C23A-E595F48A7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566" y="1274323"/>
            <a:ext cx="4760742" cy="4309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688492-0246-B463-C487-3206EB6B352B}"/>
                  </a:ext>
                </a:extLst>
              </p14:cNvPr>
              <p14:cNvContentPartPr/>
              <p14:nvPr/>
            </p14:nvContentPartPr>
            <p14:xfrm>
              <a:off x="3878358" y="1987310"/>
              <a:ext cx="728280" cy="84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688492-0246-B463-C487-3206EB6B35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4718" y="1879310"/>
                <a:ext cx="8359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655DB3-D569-B98C-8798-F1D10425E957}"/>
                  </a:ext>
                </a:extLst>
              </p14:cNvPr>
              <p14:cNvContentPartPr/>
              <p14:nvPr/>
            </p14:nvContentPartPr>
            <p14:xfrm>
              <a:off x="2814558" y="456950"/>
              <a:ext cx="597600" cy="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655DB3-D569-B98C-8798-F1D10425E9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918" y="349310"/>
                <a:ext cx="7052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170B04F-DAFB-FFD8-0872-65F27161B7D8}"/>
                  </a:ext>
                </a:extLst>
              </p14:cNvPr>
              <p14:cNvContentPartPr/>
              <p14:nvPr/>
            </p14:nvContentPartPr>
            <p14:xfrm>
              <a:off x="5632638" y="2321030"/>
              <a:ext cx="2126160" cy="3650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170B04F-DAFB-FFD8-0872-65F27161B7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23638" y="2312390"/>
                <a:ext cx="2143800" cy="3668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DFEF478-3204-F903-8703-AF4DBF70F30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B862B1-0FDC-9BBC-01B1-F21CBA24D619}"/>
              </a:ext>
            </a:extLst>
          </p:cNvPr>
          <p:cNvSpPr/>
          <p:nvPr/>
        </p:nvSpPr>
        <p:spPr>
          <a:xfrm>
            <a:off x="485192" y="456950"/>
            <a:ext cx="1405812" cy="629609"/>
          </a:xfrm>
          <a:prstGeom prst="rect">
            <a:avLst/>
          </a:prstGeom>
          <a:solidFill>
            <a:srgbClr val="2151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igNoodleTitling" panose="02000708030402040100" pitchFamily="2" charset="0"/>
              </a:rPr>
              <a:t>LIPOLYSIS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003538-0F28-BA22-C5DA-F6E5DCD97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A04EE-BDEA-40DF-BF53-2AAACD7C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93" y="313923"/>
            <a:ext cx="8709166" cy="6230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98FF3A-AD0F-7A99-377F-0285EE0944D8}"/>
                  </a:ext>
                </a:extLst>
              </p14:cNvPr>
              <p14:cNvContentPartPr/>
              <p14:nvPr/>
            </p14:nvContentPartPr>
            <p14:xfrm>
              <a:off x="3237546" y="1100689"/>
              <a:ext cx="802440" cy="3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98FF3A-AD0F-7A99-377F-0285EE0944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3546" y="992689"/>
                <a:ext cx="91008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8066E49-B94D-C7B5-4D2A-2D181F9A8145}"/>
              </a:ext>
            </a:extLst>
          </p:cNvPr>
          <p:cNvSpPr/>
          <p:nvPr/>
        </p:nvSpPr>
        <p:spPr>
          <a:xfrm>
            <a:off x="354562" y="382307"/>
            <a:ext cx="1405812" cy="629609"/>
          </a:xfrm>
          <a:prstGeom prst="rect">
            <a:avLst/>
          </a:prstGeom>
          <a:solidFill>
            <a:srgbClr val="2151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igNoodleTitling" panose="02000708030402040100" pitchFamily="2" charset="0"/>
              </a:rPr>
              <a:t>LIPOLYSIS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66A9EB-0464-6E95-A078-23636D905CD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A5403-74F0-BFF5-AC37-1E4AA25AC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74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767E3-70B8-F23C-2E38-4D21FD40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747712"/>
            <a:ext cx="10267950" cy="5362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65B539-B22B-D6EB-A21E-B8D09C7CE30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2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115;p17"/>
          <p:cNvPicPr/>
          <p:nvPr/>
        </p:nvPicPr>
        <p:blipFill>
          <a:blip r:embed="rId2"/>
          <a:stretch/>
        </p:blipFill>
        <p:spPr>
          <a:xfrm>
            <a:off x="2698708" y="1360080"/>
            <a:ext cx="7019280" cy="3990240"/>
          </a:xfrm>
          <a:prstGeom prst="rect">
            <a:avLst/>
          </a:prstGeom>
          <a:ln w="0">
            <a:noFill/>
          </a:ln>
        </p:spPr>
      </p:pic>
      <p:sp>
        <p:nvSpPr>
          <p:cNvPr id="62" name="Google Shape;116;p17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Gross Anatomy - T.S. Section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8280C5-CE04-EFAC-DC52-52CF3F18049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ciELO Brasil - The role of the uncoupling protein 1 (UCP1) on the ...">
            <a:extLst>
              <a:ext uri="{FF2B5EF4-FFF2-40B4-BE49-F238E27FC236}">
                <a16:creationId xmlns:a16="http://schemas.microsoft.com/office/drawing/2014/main" id="{71E9B7D1-3BB7-061A-95E2-D2887D2C1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5" y="694405"/>
            <a:ext cx="10622849" cy="54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C209B4-73B4-6346-623F-2A724893632A}"/>
                  </a:ext>
                </a:extLst>
              </p14:cNvPr>
              <p14:cNvContentPartPr/>
              <p14:nvPr/>
            </p14:nvContentPartPr>
            <p14:xfrm>
              <a:off x="8115480" y="713317"/>
              <a:ext cx="1332720" cy="4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C209B4-73B4-6346-623F-2A72489363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1480" y="605677"/>
                <a:ext cx="1440360" cy="2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564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116C78-2C25-4263-11F1-A8A39F0D4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0F966-9FD0-946E-E163-CE5B1096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838200"/>
            <a:ext cx="10125075" cy="5181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787FC8-2C7F-D285-D6CB-298CF9857546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9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C2DB7C-6B4A-1879-3110-08C51A5B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44454-7722-4A94-27CE-71FCA5ACC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857250"/>
            <a:ext cx="1029652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6198B0-D43B-BFA8-9A74-E5CB35FA67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2151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04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47488-347D-609A-BC45-83C6D23F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89" y="726767"/>
            <a:ext cx="10491021" cy="54044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3A76D5-688B-E15E-EAA9-62984858F38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BBAE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6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AED63-2060-825C-834D-C0A43647F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99A2CD-CCED-303B-99A3-69DA5171092B}"/>
              </a:ext>
            </a:extLst>
          </p:cNvPr>
          <p:cNvSpPr/>
          <p:nvPr/>
        </p:nvSpPr>
        <p:spPr>
          <a:xfrm>
            <a:off x="1" y="2696496"/>
            <a:ext cx="12191999" cy="1465006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04F5F8-D269-16F2-CE4B-0A77A6D79274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CB486-6D0B-9A47-194C-178E14988E8F}"/>
              </a:ext>
            </a:extLst>
          </p:cNvPr>
          <p:cNvSpPr txBox="1"/>
          <p:nvPr/>
        </p:nvSpPr>
        <p:spPr>
          <a:xfrm>
            <a:off x="1542253" y="3044279"/>
            <a:ext cx="9107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igNoodleTitling" panose="02000708030402040100" pitchFamily="2" charset="0"/>
              </a:rPr>
              <a:t>ANALYSIS OF signs &amp; SYMPTOMS OF THYROID DISORDERS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94B2A-6E9A-7BC4-D157-B1419C7A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7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2CE52-6AB1-2E9C-10AD-0F0F9BB097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BE3F7-8E95-CA82-3B01-2B5905123280}"/>
              </a:ext>
            </a:extLst>
          </p:cNvPr>
          <p:cNvSpPr txBox="1"/>
          <p:nvPr/>
        </p:nvSpPr>
        <p:spPr>
          <a:xfrm>
            <a:off x="503852" y="1228397"/>
            <a:ext cx="526683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🧠 Nervous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Fatigue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sluggishness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Depression or low mood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Impaired memory and concentration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("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brain fog</a:t>
            </a:r>
            <a:r>
              <a:rPr lang="en-US" sz="2000" dirty="0">
                <a:solidFill>
                  <a:schemeClr val="bg1"/>
                </a:solidFill>
              </a:rPr>
              <a:t>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Slow reflexes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Sleepiness or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excessive drowsiness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Peripheral neuropathy (tingling, numbness)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❤️ Cardiovascular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Bradycardia</a:t>
            </a:r>
            <a:r>
              <a:rPr lang="en-US" sz="2000" dirty="0">
                <a:solidFill>
                  <a:schemeClr val="bg1"/>
                </a:solidFill>
              </a:rPr>
              <a:t> (slow heart rate)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Cold intolerance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Mild hypertension (diastolic)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Pericardial effusion (in severe cases)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EFCB3-97C1-8DE4-8A7B-4DD2A33911C7}"/>
              </a:ext>
            </a:extLst>
          </p:cNvPr>
          <p:cNvSpPr txBox="1"/>
          <p:nvPr/>
        </p:nvSpPr>
        <p:spPr>
          <a:xfrm>
            <a:off x="1812726" y="235070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Hypothyroidism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F4ED3-D4AA-26A7-C613-17F550997DE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CACDC-304B-E3D1-4847-5A478250FEBE}"/>
              </a:ext>
            </a:extLst>
          </p:cNvPr>
          <p:cNvSpPr txBox="1"/>
          <p:nvPr/>
        </p:nvSpPr>
        <p:spPr>
          <a:xfrm>
            <a:off x="7843804" y="235071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Hyperthyroidism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E1CBA-E40A-4587-0963-B27AAB0FF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6000" y="1"/>
            <a:ext cx="0" cy="6774425"/>
          </a:xfrm>
          <a:prstGeom prst="line">
            <a:avLst/>
          </a:prstGeom>
          <a:ln w="76200">
            <a:solidFill>
              <a:srgbClr val="375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281883-99EC-3ADC-D8CA-C9D43DEF75EF}"/>
              </a:ext>
            </a:extLst>
          </p:cNvPr>
          <p:cNvSpPr txBox="1"/>
          <p:nvPr/>
        </p:nvSpPr>
        <p:spPr>
          <a:xfrm>
            <a:off x="6529738" y="1228397"/>
            <a:ext cx="52285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🧠 Nervous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Anxiety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irritability</a:t>
            </a:r>
            <a:r>
              <a:rPr lang="en-US" sz="2000" dirty="0">
                <a:solidFill>
                  <a:schemeClr val="bg1"/>
                </a:solidFill>
              </a:rPr>
              <a:t>, or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restlessness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Tremors</a:t>
            </a:r>
            <a:r>
              <a:rPr lang="en-US" sz="2000" dirty="0">
                <a:solidFill>
                  <a:schemeClr val="bg1"/>
                </a:solidFill>
              </a:rPr>
              <a:t> (especially in hands)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Insomnia or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difficulty sleeping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Hyperactivity</a:t>
            </a:r>
            <a:r>
              <a:rPr lang="en-US" sz="2000" dirty="0">
                <a:solidFill>
                  <a:schemeClr val="bg1"/>
                </a:solidFill>
              </a:rPr>
              <a:t> or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agitation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Emotional lability (mood swings)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❤️ Cardiovascular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Tachycardia</a:t>
            </a:r>
            <a:r>
              <a:rPr lang="en-US" sz="2000" dirty="0">
                <a:solidFill>
                  <a:schemeClr val="bg1"/>
                </a:solidFill>
              </a:rPr>
              <a:t> (rapid heart rate)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Palpitations</a:t>
            </a:r>
            <a:r>
              <a:rPr lang="en-US" sz="2000" dirty="0">
                <a:solidFill>
                  <a:schemeClr val="bg1"/>
                </a:solidFill>
              </a:rPr>
              <a:t> or irregular heartbeat (arrhythmia)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Increased systolic blood pressure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Warm and moist extremities </a:t>
            </a:r>
            <a:r>
              <a:rPr lang="en-US" sz="2000" dirty="0">
                <a:solidFill>
                  <a:schemeClr val="bg1"/>
                </a:solidFill>
              </a:rPr>
              <a:t>due to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vasodilation</a:t>
            </a:r>
            <a:r>
              <a:rPr lang="en-US" sz="2000" dirty="0">
                <a:solidFill>
                  <a:schemeClr val="bg1"/>
                </a:solidFill>
              </a:rPr>
              <a:t> &amp;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Excessive sweating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E8661-3567-55B6-A159-95DCFB9C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92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8B137D-6CE1-92B5-607F-6B7D5ECE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388D3-88B7-40CC-28FF-C3F53A94DDBC}"/>
              </a:ext>
            </a:extLst>
          </p:cNvPr>
          <p:cNvSpPr txBox="1"/>
          <p:nvPr/>
        </p:nvSpPr>
        <p:spPr>
          <a:xfrm>
            <a:off x="472787" y="1127208"/>
            <a:ext cx="535773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🫁 Respiratory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Shortness of breath (especially on exertion)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Hypoventilation</a:t>
            </a:r>
            <a:r>
              <a:rPr lang="en-US" sz="2000" dirty="0">
                <a:solidFill>
                  <a:schemeClr val="bg1"/>
                </a:solidFill>
              </a:rPr>
              <a:t> in severe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🍽️ Gastrointestinal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Constipation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Reduced appetite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Weight gain </a:t>
            </a:r>
            <a:r>
              <a:rPr lang="en-US" sz="2000" dirty="0">
                <a:solidFill>
                  <a:schemeClr val="bg1"/>
                </a:solidFill>
              </a:rPr>
              <a:t>(despite normal or reduced food intake)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🧍‍♀️ Musculoskeletal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Muscle weakness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Cramps and stiffness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Joint pain or swelling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Delayed relaxation of deep tendon reflexes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D8843-1C76-C461-0A11-6047058059B0}"/>
              </a:ext>
            </a:extLst>
          </p:cNvPr>
          <p:cNvSpPr txBox="1"/>
          <p:nvPr/>
        </p:nvSpPr>
        <p:spPr>
          <a:xfrm>
            <a:off x="1812726" y="235070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Hypothyroidism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51D287-D107-C09A-DF82-FE56C2D94534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E176A-4D72-EDF8-01E1-3DF67F1E5E3F}"/>
              </a:ext>
            </a:extLst>
          </p:cNvPr>
          <p:cNvSpPr txBox="1"/>
          <p:nvPr/>
        </p:nvSpPr>
        <p:spPr>
          <a:xfrm>
            <a:off x="7843804" y="235071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Hyperthyroidism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C1734-A580-F23B-8FCE-DDA5DA4B67D7}"/>
              </a:ext>
            </a:extLst>
          </p:cNvPr>
          <p:cNvSpPr txBox="1"/>
          <p:nvPr/>
        </p:nvSpPr>
        <p:spPr>
          <a:xfrm>
            <a:off x="6518790" y="1116472"/>
            <a:ext cx="52004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🫁 Respiratory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Shortness of breath (especially on exertion)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Increased respiratory rate</a:t>
            </a:r>
            <a:r>
              <a:rPr lang="en-US" sz="2000" dirty="0">
                <a:solidFill>
                  <a:schemeClr val="bg1"/>
                </a:solidFill>
              </a:rPr>
              <a:t> (Tachypnea)</a:t>
            </a:r>
          </a:p>
          <a:p>
            <a:pPr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🍽️ Gastrointestinal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Increased appetite &amp; polyphagia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Weight loss </a:t>
            </a:r>
            <a:r>
              <a:rPr lang="en-US" sz="2000" dirty="0">
                <a:solidFill>
                  <a:schemeClr val="bg1"/>
                </a:solidFill>
              </a:rPr>
              <a:t>despite normal or increased food intake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Frequent bowel movements or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diarrhea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🧍‍♀️ Musculoskeletal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Muscle weakness </a:t>
            </a:r>
            <a:r>
              <a:rPr lang="en-US" sz="2000" dirty="0">
                <a:solidFill>
                  <a:schemeClr val="bg1"/>
                </a:solidFill>
              </a:rPr>
              <a:t>(especially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proximal muscles </a:t>
            </a:r>
            <a:r>
              <a:rPr lang="en-US" sz="2000" dirty="0">
                <a:solidFill>
                  <a:schemeClr val="bg1"/>
                </a:solidFill>
              </a:rPr>
              <a:t>like thighs)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Fatigue with exertion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Osteopenia or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osteoporosis</a:t>
            </a:r>
            <a:r>
              <a:rPr lang="en-US" sz="2000" dirty="0">
                <a:solidFill>
                  <a:schemeClr val="bg1"/>
                </a:solidFill>
              </a:rPr>
              <a:t> (in long-standing cases)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AA093D-7EE9-7C63-0A40-8BFDA5771B2F}"/>
              </a:ext>
            </a:extLst>
          </p:cNvPr>
          <p:cNvCxnSpPr>
            <a:cxnSpLocks/>
          </p:cNvCxnSpPr>
          <p:nvPr/>
        </p:nvCxnSpPr>
        <p:spPr>
          <a:xfrm>
            <a:off x="6096000" y="1"/>
            <a:ext cx="0" cy="6774425"/>
          </a:xfrm>
          <a:prstGeom prst="line">
            <a:avLst/>
          </a:prstGeom>
          <a:ln w="76200">
            <a:solidFill>
              <a:srgbClr val="375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EA01-058C-6D01-A6CA-3E5D1042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63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415B9-6365-6E8D-5A76-E42E2E5B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24B20-1192-42F8-7705-4BD57A1D5C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46618E-EFB3-6BF2-6366-C1815A3B43B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cebook">
            <a:extLst>
              <a:ext uri="{FF2B5EF4-FFF2-40B4-BE49-F238E27FC236}">
                <a16:creationId xmlns:a16="http://schemas.microsoft.com/office/drawing/2014/main" id="{2D872CD6-127D-AB09-4477-466017134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25" y="715930"/>
            <a:ext cx="5479418" cy="359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steoporosis stock vector. Illustration of orthopedic - 26367841">
            <a:extLst>
              <a:ext uri="{FF2B5EF4-FFF2-40B4-BE49-F238E27FC236}">
                <a16:creationId xmlns:a16="http://schemas.microsoft.com/office/drawing/2014/main" id="{E5E1481E-8366-3100-5A81-E2C43EB4E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7" y="715930"/>
            <a:ext cx="4630111" cy="36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70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FFBBD2-ED31-C1A3-68C4-E507C9D5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6B442-F8E0-A61D-B178-E82E91F5FA07}"/>
              </a:ext>
            </a:extLst>
          </p:cNvPr>
          <p:cNvSpPr txBox="1"/>
          <p:nvPr/>
        </p:nvSpPr>
        <p:spPr>
          <a:xfrm>
            <a:off x="432622" y="1074055"/>
            <a:ext cx="52307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🧬 Reproductive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Irregular or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heavy menstrual periods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Infertility</a:t>
            </a:r>
            <a:r>
              <a:rPr lang="en-US" sz="2000" dirty="0">
                <a:solidFill>
                  <a:schemeClr val="bg1"/>
                </a:solidFill>
              </a:rPr>
              <a:t> or difficulty conceiving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Decreased libido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Menstrual cycle disturbances (amenorrhea or oligomenorrhea)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🧴 Integumentary System (Skin, Hair, Nails)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Dry, coarse, or scaly skin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Hair thinning </a:t>
            </a:r>
            <a:r>
              <a:rPr lang="en-US" sz="2000" dirty="0">
                <a:solidFill>
                  <a:schemeClr val="bg1"/>
                </a:solidFill>
              </a:rPr>
              <a:t>or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hair loss </a:t>
            </a:r>
            <a:r>
              <a:rPr lang="en-US" sz="2000" dirty="0">
                <a:solidFill>
                  <a:schemeClr val="bg1"/>
                </a:solidFill>
              </a:rPr>
              <a:t>(including outer third of eyebrows)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Brittle nails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Puffy face - Myxedema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Pale or yellowish skin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9FE15-67C2-9F2E-8075-AC03F34E6B26}"/>
              </a:ext>
            </a:extLst>
          </p:cNvPr>
          <p:cNvSpPr txBox="1"/>
          <p:nvPr/>
        </p:nvSpPr>
        <p:spPr>
          <a:xfrm>
            <a:off x="1812726" y="235070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Hypothyroidism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503791-2C0E-A66A-E2C5-94CDDB27513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913C0-76DD-445E-F0E6-73D012B064FD}"/>
              </a:ext>
            </a:extLst>
          </p:cNvPr>
          <p:cNvSpPr txBox="1"/>
          <p:nvPr/>
        </p:nvSpPr>
        <p:spPr>
          <a:xfrm>
            <a:off x="7843804" y="235071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Hyperthyroidism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0AFB9-54B6-61A5-D59B-03F850BF7272}"/>
              </a:ext>
            </a:extLst>
          </p:cNvPr>
          <p:cNvSpPr txBox="1"/>
          <p:nvPr/>
        </p:nvSpPr>
        <p:spPr>
          <a:xfrm>
            <a:off x="6395885" y="1074055"/>
            <a:ext cx="549623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🧬 Reproductive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Irregular</a:t>
            </a:r>
            <a:r>
              <a:rPr lang="en-US" sz="2000" dirty="0">
                <a:solidFill>
                  <a:schemeClr val="bg1"/>
                </a:solidFill>
              </a:rPr>
              <a:t> or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scanty menstrual periods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Infertility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Gynecomastia in males (rare)</a:t>
            </a:r>
            <a:endParaRPr lang="en-US" sz="2000" dirty="0"/>
          </a:p>
          <a:p>
            <a:pPr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🧴 Integumentary System (Skin, Hair, Nails)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Warm, moist skin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Excessive sweating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Fine, brittle hair or hair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Flushing of the skin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Onycholysis (nail separation from nail bed)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F0DDC3-4E55-1448-E5E3-BB8A9E47E7C3}"/>
              </a:ext>
            </a:extLst>
          </p:cNvPr>
          <p:cNvCxnSpPr>
            <a:cxnSpLocks/>
          </p:cNvCxnSpPr>
          <p:nvPr/>
        </p:nvCxnSpPr>
        <p:spPr>
          <a:xfrm>
            <a:off x="6096000" y="1"/>
            <a:ext cx="0" cy="6774425"/>
          </a:xfrm>
          <a:prstGeom prst="line">
            <a:avLst/>
          </a:prstGeom>
          <a:ln w="76200">
            <a:solidFill>
              <a:srgbClr val="375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BFC521-D322-DC79-CEBF-33AFB16E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99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62A00-09E8-5EA7-A8E1-A327AE67B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75CAD-C372-3EE7-F5C2-3DD3102245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5976BE-2405-B2FE-4A4B-B98FF6ACE10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ypo and Hyper Activity of Endocrine Glands and Related Disorders">
            <a:extLst>
              <a:ext uri="{FF2B5EF4-FFF2-40B4-BE49-F238E27FC236}">
                <a16:creationId xmlns:a16="http://schemas.microsoft.com/office/drawing/2014/main" id="{2A5064D2-CFF8-CBB1-4395-B5C00981D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" y="848719"/>
            <a:ext cx="4702627" cy="516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mple onycholysis: A diagnosis of exclusion - Journal of the American ...">
            <a:extLst>
              <a:ext uri="{FF2B5EF4-FFF2-40B4-BE49-F238E27FC236}">
                <a16:creationId xmlns:a16="http://schemas.microsoft.com/office/drawing/2014/main" id="{275C5169-859B-8D9C-08D8-71EAE221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848719"/>
            <a:ext cx="5281256" cy="39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6ADBE-1EB9-F5E3-97A9-FC0F0348B814}"/>
              </a:ext>
            </a:extLst>
          </p:cNvPr>
          <p:cNvSpPr txBox="1"/>
          <p:nvPr/>
        </p:nvSpPr>
        <p:spPr>
          <a:xfrm>
            <a:off x="7768252" y="4254760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ONYCHYLOSIS</a:t>
            </a:r>
          </a:p>
        </p:txBody>
      </p:sp>
    </p:spTree>
    <p:extLst>
      <p:ext uri="{BB962C8B-B14F-4D97-AF65-F5344CB8AC3E}">
        <p14:creationId xmlns:p14="http://schemas.microsoft.com/office/powerpoint/2010/main" val="203181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121;p18"/>
          <p:cNvPicPr/>
          <p:nvPr/>
        </p:nvPicPr>
        <p:blipFill>
          <a:blip r:embed="rId2"/>
          <a:stretch/>
        </p:blipFill>
        <p:spPr>
          <a:xfrm>
            <a:off x="3367228" y="1273680"/>
            <a:ext cx="5457240" cy="4838040"/>
          </a:xfrm>
          <a:prstGeom prst="rect">
            <a:avLst/>
          </a:prstGeom>
          <a:ln w="0">
            <a:noFill/>
          </a:ln>
        </p:spPr>
      </p:pic>
      <p:sp>
        <p:nvSpPr>
          <p:cNvPr id="64" name="Google Shape;122;p18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Gross Anatomy - Arterial Supply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169AC0-261B-8981-76CA-2E171F0F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C063C-6B71-C4B6-F91E-779C8BA2D8B9}"/>
              </a:ext>
            </a:extLst>
          </p:cNvPr>
          <p:cNvSpPr txBox="1"/>
          <p:nvPr/>
        </p:nvSpPr>
        <p:spPr>
          <a:xfrm>
            <a:off x="496529" y="1074074"/>
            <a:ext cx="510294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🗣️ ENT (Ear, Nose, Throat)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Hoarseness of voice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Enlarged tongue (macroglossia)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Hearing impairment (rare)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Puffy eyelids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🌡️ Metabolic and General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Cold intolerance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Weight gain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Low basal metabolic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Goiter (thyroid enlargement)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Myxedema</a:t>
            </a:r>
            <a:r>
              <a:rPr lang="en-US" sz="2000" dirty="0">
                <a:solidFill>
                  <a:schemeClr val="bg1"/>
                </a:solidFill>
              </a:rPr>
              <a:t> (severe form with skin and tissue swelling)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Elevated cholesterol levels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180376-36AC-BAB9-AA3D-01D54E5C9988}"/>
              </a:ext>
            </a:extLst>
          </p:cNvPr>
          <p:cNvSpPr txBox="1"/>
          <p:nvPr/>
        </p:nvSpPr>
        <p:spPr>
          <a:xfrm>
            <a:off x="1812726" y="235070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Hypothyroidism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DA867-751F-8103-2E84-055A398D5A6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551E4-8BB4-8B66-78E2-1B4047998E5D}"/>
              </a:ext>
            </a:extLst>
          </p:cNvPr>
          <p:cNvSpPr txBox="1"/>
          <p:nvPr/>
        </p:nvSpPr>
        <p:spPr>
          <a:xfrm>
            <a:off x="7843804" y="235071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igNoodleTitling" panose="02000708030402040100" pitchFamily="2" charset="0"/>
              </a:rPr>
              <a:t>Hyperthyroidism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DE21B-2762-D84B-F420-A3336066D4C5}"/>
              </a:ext>
            </a:extLst>
          </p:cNvPr>
          <p:cNvSpPr txBox="1"/>
          <p:nvPr/>
        </p:nvSpPr>
        <p:spPr>
          <a:xfrm>
            <a:off x="6572871" y="1074074"/>
            <a:ext cx="501936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🗣️ Ophthalmic and 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Exophthalmos</a:t>
            </a:r>
            <a:r>
              <a:rPr lang="en-US" sz="2000" dirty="0">
                <a:solidFill>
                  <a:schemeClr val="bg1"/>
                </a:solidFill>
              </a:rPr>
              <a:t> (bulging eyes, especially in </a:t>
            </a: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Graves’ disease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Lid lag or stare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Dry or irritated eyes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Goiter (enlarged thyroid gland)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Hoarseness</a:t>
            </a:r>
            <a:r>
              <a:rPr lang="en-US" sz="2000" dirty="0">
                <a:solidFill>
                  <a:schemeClr val="bg1"/>
                </a:solidFill>
              </a:rPr>
              <a:t> (if goiter compresses nearby structures)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</a:rPr>
              <a:t>🌡️ Metabolic and General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Heat intolerance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Weight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Low-grade fever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375071"/>
                </a:highlight>
              </a:rPr>
              <a:t>Increased basal metabolic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Fatigue despite hyperactivity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Increased thirst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659A14-97C1-06A0-0712-E455457F20BE}"/>
              </a:ext>
            </a:extLst>
          </p:cNvPr>
          <p:cNvCxnSpPr>
            <a:cxnSpLocks/>
          </p:cNvCxnSpPr>
          <p:nvPr/>
        </p:nvCxnSpPr>
        <p:spPr>
          <a:xfrm>
            <a:off x="6096000" y="1"/>
            <a:ext cx="0" cy="6774425"/>
          </a:xfrm>
          <a:prstGeom prst="line">
            <a:avLst/>
          </a:prstGeom>
          <a:ln w="76200">
            <a:solidFill>
              <a:srgbClr val="375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DFE3337-A540-F708-4178-07CD1494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52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D872A-68D1-B6C6-1F20-285D9DF0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A07AD-3190-17B3-3E7C-C54EE99CE3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2CCBC0-AA7E-AE6D-D2CF-FED278A35B1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Exophthalmos">
            <a:extLst>
              <a:ext uri="{FF2B5EF4-FFF2-40B4-BE49-F238E27FC236}">
                <a16:creationId xmlns:a16="http://schemas.microsoft.com/office/drawing/2014/main" id="{F9C39C2B-DA33-E1DB-4CA0-52D4CFD4E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56" y="942392"/>
            <a:ext cx="49339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C8695-C521-79FC-B609-3D33711DDB92}"/>
              </a:ext>
            </a:extLst>
          </p:cNvPr>
          <p:cNvSpPr txBox="1"/>
          <p:nvPr/>
        </p:nvSpPr>
        <p:spPr>
          <a:xfrm>
            <a:off x="2011440" y="573059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Upper part of sclera visible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08D3BA-D4ED-1061-14A4-3A8351BFF1AB}"/>
              </a:ext>
            </a:extLst>
          </p:cNvPr>
          <p:cNvCxnSpPr>
            <a:cxnSpLocks/>
          </p:cNvCxnSpPr>
          <p:nvPr/>
        </p:nvCxnSpPr>
        <p:spPr>
          <a:xfrm>
            <a:off x="3573624" y="942390"/>
            <a:ext cx="618931" cy="1357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Thyroid Hormones, Mitochondrial Functioning, and Hair Loss - Hormones ...">
            <a:extLst>
              <a:ext uri="{FF2B5EF4-FFF2-40B4-BE49-F238E27FC236}">
                <a16:creationId xmlns:a16="http://schemas.microsoft.com/office/drawing/2014/main" id="{7BAD6214-2247-45F8-3451-605B005E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32" y="942390"/>
            <a:ext cx="4832012" cy="396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48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12581E-E1EB-B2CF-BFD7-1CA2E535A3C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DE6D4"/>
          </a:solidFill>
          <a:ln w="254000">
            <a:solidFill>
              <a:srgbClr val="373A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CBCDF-4DE6-BFC6-940D-51C145AD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43" y="128229"/>
            <a:ext cx="9902313" cy="660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958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3CE46-EB61-7BDA-553D-C12CC318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08F86-6BB0-1B9B-0FA3-44D1048B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DA793F-96FF-3402-D44E-A354858BA2D9}"/>
              </a:ext>
            </a:extLst>
          </p:cNvPr>
          <p:cNvSpPr/>
          <p:nvPr/>
        </p:nvSpPr>
        <p:spPr>
          <a:xfrm>
            <a:off x="1" y="2696496"/>
            <a:ext cx="12191999" cy="1465006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3FC82-7D55-0A14-DF0D-23670D211B4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332E2-EA20-0C97-1918-1FE923897B47}"/>
              </a:ext>
            </a:extLst>
          </p:cNvPr>
          <p:cNvSpPr txBox="1"/>
          <p:nvPr/>
        </p:nvSpPr>
        <p:spPr>
          <a:xfrm>
            <a:off x="3250508" y="3044279"/>
            <a:ext cx="5690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igNoodleTitling" panose="02000708030402040100" pitchFamily="2" charset="0"/>
              </a:rPr>
              <a:t>Intro to thyroid function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6463F-A8E4-0775-DD3F-0F6417EA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0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F5CD8-10CB-21F8-7A2F-652154B5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ED90E-C3AE-E02B-8AC7-30CFCFF1943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8FB61-02E8-AAA0-04BC-C29BCFE4F49D}"/>
              </a:ext>
            </a:extLst>
          </p:cNvPr>
          <p:cNvSpPr txBox="1"/>
          <p:nvPr/>
        </p:nvSpPr>
        <p:spPr>
          <a:xfrm>
            <a:off x="523290" y="505121"/>
            <a:ext cx="11145417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solidFill>
                  <a:schemeClr val="bg1"/>
                </a:solidFill>
                <a:latin typeface="BigNoodleTitling" panose="02000708030402040100" pitchFamily="2" charset="0"/>
              </a:rPr>
              <a:t>🧪 Thyroid Function Tests</a:t>
            </a:r>
          </a:p>
          <a:p>
            <a:pP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T3 &amp; T4 Assay</a:t>
            </a:r>
            <a:r>
              <a:rPr lang="en-US" dirty="0">
                <a:solidFill>
                  <a:schemeClr val="bg1"/>
                </a:solidFill>
              </a:rPr>
              <a:t>: Measured via immunoassays (e.g., RIA, ELISA, CLIA); ↑ in hyperthyroidism, ↓ in hypothyroidism; secondary hypothyroidism shows ↓ T3, T4, and TSH.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Free T3 &amp; T4</a:t>
            </a:r>
            <a:r>
              <a:rPr lang="en-US" dirty="0">
                <a:solidFill>
                  <a:schemeClr val="bg1"/>
                </a:solidFill>
              </a:rPr>
              <a:t>: Only free hormones are biologically active; measured via sensitive ELISA; unaffected by binding protein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Binding Proteins</a:t>
            </a:r>
            <a:r>
              <a:rPr lang="en-US" dirty="0">
                <a:solidFill>
                  <a:schemeClr val="bg1"/>
                </a:solidFill>
              </a:rPr>
              <a:t>: Historically used to estimate hormone availability; now largely obsolete due to direct free hormone assays.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TSH (Plasma)</a:t>
            </a:r>
            <a:r>
              <a:rPr lang="en-US" dirty="0">
                <a:solidFill>
                  <a:schemeClr val="bg1"/>
                </a:solidFill>
              </a:rPr>
              <a:t>: ↑ in primary hypothyroidism (loss of feedback); ↓ in hyperthyroidism and secondary hypothyroidism (pituitary/hypothalamic dysfunction).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Antenatal TSH Screening</a:t>
            </a:r>
            <a:r>
              <a:rPr lang="en-US" dirty="0">
                <a:solidFill>
                  <a:schemeClr val="bg1"/>
                </a:solidFill>
              </a:rPr>
              <a:t>: Used in pregnancy to screen for hypothyroidism and prevent congenital thyroid issues in the fetus.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TRH Stimulation Test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Cholesterol</a:t>
            </a:r>
            <a:r>
              <a:rPr lang="en-US" dirty="0">
                <a:solidFill>
                  <a:schemeClr val="bg1"/>
                </a:solidFill>
              </a:rPr>
              <a:t>: ↑ in hypothyroidism due to decreased lipoprotein clearance; not diagnostic but helpful for monitoring treatment.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Thyroid Antibodies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Anti-TPO &amp; anti-</a:t>
            </a:r>
            <a:r>
              <a:rPr lang="en-US" dirty="0" err="1">
                <a:solidFill>
                  <a:schemeClr val="bg1"/>
                </a:solidFill>
              </a:rPr>
              <a:t>Tg</a:t>
            </a:r>
            <a:r>
              <a:rPr lang="en-US" dirty="0">
                <a:solidFill>
                  <a:schemeClr val="bg1"/>
                </a:solidFill>
              </a:rPr>
              <a:t>: Marker of Hashimoto’s thyroiditis (hypothyroidism).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TSIg</a:t>
            </a:r>
            <a:r>
              <a:rPr lang="en-US" dirty="0">
                <a:solidFill>
                  <a:schemeClr val="bg1"/>
                </a:solidFill>
              </a:rPr>
              <a:t> (stimulating) → Graves’ disease (hyperthyroidism).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TSHR-blocking Ab → Hypothyroidism; mixed antibodies may appear during treatment.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Serum Thyroglobulin</a:t>
            </a:r>
            <a:r>
              <a:rPr lang="en-US" dirty="0">
                <a:solidFill>
                  <a:schemeClr val="bg1"/>
                </a:solidFill>
              </a:rPr>
              <a:t>: Monitored post-thyroidectomy in thyroid cancer patients to detect recurrence.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BADB4-337B-A54F-E8B0-EAD3550E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56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81CA6-A654-6664-DEA9-E42ED2DC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ED0051-1FE7-DED8-CB57-07A9F463A9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0A6920-6BED-A2C4-2E26-2DA9F7CDA0DE}"/>
              </a:ext>
            </a:extLst>
          </p:cNvPr>
          <p:cNvSpPr/>
          <p:nvPr/>
        </p:nvSpPr>
        <p:spPr>
          <a:xfrm>
            <a:off x="1" y="4758562"/>
            <a:ext cx="12191999" cy="1455778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16A4A-6AAD-7DA4-B6C8-B8BA82D6F887}"/>
              </a:ext>
            </a:extLst>
          </p:cNvPr>
          <p:cNvSpPr/>
          <p:nvPr/>
        </p:nvSpPr>
        <p:spPr>
          <a:xfrm>
            <a:off x="1" y="662322"/>
            <a:ext cx="12191999" cy="1007858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38BB3-3887-02C0-BC7D-4CB7BDF939F7}"/>
              </a:ext>
            </a:extLst>
          </p:cNvPr>
          <p:cNvSpPr txBox="1"/>
          <p:nvPr/>
        </p:nvSpPr>
        <p:spPr>
          <a:xfrm>
            <a:off x="503042" y="777224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igNoodleTitling" panose="02000708030402040100" pitchFamily="2" charset="0"/>
              </a:rPr>
              <a:t>BIBLIOGRAPHY: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7E80E-C1DB-6D2B-6363-EDCBDF18044E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1C4B0-75D9-D5C6-09DC-B6BA2DF20EA2}"/>
              </a:ext>
            </a:extLst>
          </p:cNvPr>
          <p:cNvSpPr txBox="1"/>
          <p:nvPr/>
        </p:nvSpPr>
        <p:spPr>
          <a:xfrm>
            <a:off x="4114528" y="4749128"/>
            <a:ext cx="39629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BigNoodleTitling" panose="02000708030402040100" pitchFamily="2" charset="0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1FDA1-ADE8-C767-ECDC-74559BE43326}"/>
              </a:ext>
            </a:extLst>
          </p:cNvPr>
          <p:cNvSpPr txBox="1"/>
          <p:nvPr/>
        </p:nvSpPr>
        <p:spPr>
          <a:xfrm>
            <a:off x="3145194" y="848109"/>
            <a:ext cx="8543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Textbook of Biochemistry for Med Students - DM Vasudevan, 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 Text"/>
              </a:rPr>
              <a:t>U Satyanarayana Biochemistry 4thEd</a:t>
            </a:r>
            <a:r>
              <a:rPr lang="en-US" dirty="0">
                <a:solidFill>
                  <a:schemeClr val="bg1"/>
                </a:solidFill>
              </a:rPr>
              <a:t>, Guyton, Ganong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92875-C1CF-14EB-AC5B-2E0590C7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8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49DC-C1E4-D0B4-2793-2B55E4859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Question Mark Background Vector - Download Free Vector Art, Stock ...">
            <a:extLst>
              <a:ext uri="{FF2B5EF4-FFF2-40B4-BE49-F238E27FC236}">
                <a16:creationId xmlns:a16="http://schemas.microsoft.com/office/drawing/2014/main" id="{9EF63E29-E3F7-1539-9F0A-803D22E0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7" y="-762846"/>
            <a:ext cx="11971176" cy="838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FA5B53-C881-D14E-C790-A1AEB207DAA2}"/>
              </a:ext>
            </a:extLst>
          </p:cNvPr>
          <p:cNvSpPr/>
          <p:nvPr/>
        </p:nvSpPr>
        <p:spPr>
          <a:xfrm>
            <a:off x="1" y="2696496"/>
            <a:ext cx="12191999" cy="1465006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572E8-0495-15CD-C9EB-3AE10189681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736F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51654-45BA-8C42-A3EC-294FEE79907C}"/>
              </a:ext>
            </a:extLst>
          </p:cNvPr>
          <p:cNvSpPr txBox="1"/>
          <p:nvPr/>
        </p:nvSpPr>
        <p:spPr>
          <a:xfrm>
            <a:off x="4653136" y="2828834"/>
            <a:ext cx="2885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BigNoodleTitling" panose="02000708030402040100" pitchFamily="2" charset="0"/>
              </a:rPr>
              <a:t>QUIZ TIME!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F1FBE-196C-784B-2F4A-2707D397E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7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8AC4-C356-645C-F8CC-431AB0150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D2600-DC9A-A95F-64AB-256C6073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26357-0EB0-5BF9-E53C-0CA911C8AA0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76B38-B9BE-5334-F166-447778049AAA}"/>
              </a:ext>
            </a:extLst>
          </p:cNvPr>
          <p:cNvSpPr txBox="1"/>
          <p:nvPr/>
        </p:nvSpPr>
        <p:spPr>
          <a:xfrm>
            <a:off x="1020146" y="797509"/>
            <a:ext cx="1015170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 What is the primary mechanism of action of thyroid hormones at the cellular level?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A. Binding to cell surface receptors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B. Activation of G-protein coupled receptors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C. Binding to nuclear receptors and altering gene expression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D. Inhibition of enzyme activity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39E14-5587-DED4-8252-A9C4B4E9B69A}"/>
              </a:ext>
            </a:extLst>
          </p:cNvPr>
          <p:cNvSpPr txBox="1"/>
          <p:nvPr/>
        </p:nvSpPr>
        <p:spPr>
          <a:xfrm>
            <a:off x="10330115" y="630400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BY NAVNEETH V</a:t>
            </a:r>
          </a:p>
        </p:txBody>
      </p:sp>
    </p:spTree>
    <p:extLst>
      <p:ext uri="{BB962C8B-B14F-4D97-AF65-F5344CB8AC3E}">
        <p14:creationId xmlns:p14="http://schemas.microsoft.com/office/powerpoint/2010/main" val="560141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83E06-5357-B3E8-60BD-4E323B7A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08ECE-2BD6-C11B-5C23-B88939A1F7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135ED9-E846-4AAE-355C-251E10DC1AF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FDC03-3731-D713-0004-A8A4D3A765C2}"/>
              </a:ext>
            </a:extLst>
          </p:cNvPr>
          <p:cNvSpPr txBox="1"/>
          <p:nvPr/>
        </p:nvSpPr>
        <p:spPr>
          <a:xfrm>
            <a:off x="1020146" y="797509"/>
            <a:ext cx="1015170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 What is the primary mechanism of action of thyroid hormones at the cellular level?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A. Binding to cell surface receptors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B. Activation of G-protein coupled receptors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C. Binding to nuclear receptors and altering gene expression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D. Inhibition of enzyme activity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✅ </a:t>
            </a:r>
            <a:r>
              <a:rPr lang="en-US" sz="2400" b="1" dirty="0">
                <a:solidFill>
                  <a:schemeClr val="bg1"/>
                </a:solidFill>
              </a:rPr>
              <a:t>Answer:</a:t>
            </a:r>
            <a:r>
              <a:rPr lang="en-US" sz="2400" dirty="0">
                <a:solidFill>
                  <a:schemeClr val="bg1"/>
                </a:solidFill>
              </a:rPr>
              <a:t> C. Binding to nuclear receptors and altering gene expression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🧠 </a:t>
            </a:r>
            <a:r>
              <a:rPr lang="en-US" sz="2400" b="1" dirty="0">
                <a:solidFill>
                  <a:schemeClr val="bg1"/>
                </a:solidFill>
              </a:rPr>
              <a:t>Explanation:</a:t>
            </a:r>
            <a:r>
              <a:rPr lang="en-US" sz="2400" dirty="0">
                <a:solidFill>
                  <a:schemeClr val="bg1"/>
                </a:solidFill>
              </a:rPr>
              <a:t> Thyroid hormones primarily act by altering gene transcription through nuclear receptors.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2CCA-6265-8F71-D257-C4B6279A1226}"/>
              </a:ext>
            </a:extLst>
          </p:cNvPr>
          <p:cNvSpPr txBox="1"/>
          <p:nvPr/>
        </p:nvSpPr>
        <p:spPr>
          <a:xfrm>
            <a:off x="10330115" y="630400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BY NAVNEETH V</a:t>
            </a:r>
          </a:p>
        </p:txBody>
      </p:sp>
    </p:spTree>
    <p:extLst>
      <p:ext uri="{BB962C8B-B14F-4D97-AF65-F5344CB8AC3E}">
        <p14:creationId xmlns:p14="http://schemas.microsoft.com/office/powerpoint/2010/main" val="3203968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2497-A757-3A7E-725E-A6501E68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B0E92-465C-B64A-0E16-542DA7F3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1185E8-EDAA-C29A-161A-73489C952E1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96BA1-FCC1-28CF-0B99-60C516203834}"/>
              </a:ext>
            </a:extLst>
          </p:cNvPr>
          <p:cNvSpPr txBox="1"/>
          <p:nvPr/>
        </p:nvSpPr>
        <p:spPr>
          <a:xfrm>
            <a:off x="1020146" y="797509"/>
            <a:ext cx="1015170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2. What is the role of deiodinase enzymes in thyroid hormone action?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A. They synthesize thyroid hormones in the thyroid gland.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B. They convert inactive T4 into active T3 in target tissues.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C. They transport thyroid hormones in the bloodstream.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D. They inhibit thyroid hormone activity in tissues.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A0885-230E-FB2F-514A-38143EC74835}"/>
              </a:ext>
            </a:extLst>
          </p:cNvPr>
          <p:cNvSpPr txBox="1"/>
          <p:nvPr/>
        </p:nvSpPr>
        <p:spPr>
          <a:xfrm>
            <a:off x="10330115" y="630400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BY NAVNEETH V</a:t>
            </a:r>
          </a:p>
        </p:txBody>
      </p:sp>
    </p:spTree>
    <p:extLst>
      <p:ext uri="{BB962C8B-B14F-4D97-AF65-F5344CB8AC3E}">
        <p14:creationId xmlns:p14="http://schemas.microsoft.com/office/powerpoint/2010/main" val="176078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127;p19"/>
          <p:cNvPicPr/>
          <p:nvPr/>
        </p:nvPicPr>
        <p:blipFill>
          <a:blip r:embed="rId2"/>
          <a:stretch/>
        </p:blipFill>
        <p:spPr>
          <a:xfrm>
            <a:off x="3352828" y="1152360"/>
            <a:ext cx="5485680" cy="455220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28;p19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Gross Anatomy - Venous Drainage 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995F4-E5F8-D452-F46B-5A9834FE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39EEE-1130-DED0-6492-5D107859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2B7F89-9C13-B9E0-0222-3C8D6597C86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9855-83C7-B8C7-6954-1BA8FFCF75FD}"/>
              </a:ext>
            </a:extLst>
          </p:cNvPr>
          <p:cNvSpPr txBox="1"/>
          <p:nvPr/>
        </p:nvSpPr>
        <p:spPr>
          <a:xfrm>
            <a:off x="1020146" y="797509"/>
            <a:ext cx="1015170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2. What is the role of deiodinase enzymes in thyroid hormone action?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A. They synthesize thyroid hormones in the thyroid gland.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B. They convert inactive T4 into active T3 in target tissues.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C. They transport thyroid hormones in the bloodstream.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D. They inhibit thyroid hormone activity in tissues.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✅ </a:t>
            </a:r>
            <a:r>
              <a:rPr lang="en-US" sz="2400" b="1" dirty="0">
                <a:solidFill>
                  <a:schemeClr val="bg1"/>
                </a:solidFill>
              </a:rPr>
              <a:t>Answer:</a:t>
            </a:r>
            <a:r>
              <a:rPr lang="en-US" sz="2400" dirty="0">
                <a:solidFill>
                  <a:schemeClr val="bg1"/>
                </a:solidFill>
              </a:rPr>
              <a:t> B. They convert inactive T4 into active T3 in target tissues.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🧠 </a:t>
            </a:r>
            <a:r>
              <a:rPr lang="en-US" sz="2400" b="1" dirty="0">
                <a:solidFill>
                  <a:schemeClr val="bg1"/>
                </a:solidFill>
              </a:rPr>
              <a:t>Explanation:</a:t>
            </a:r>
            <a:r>
              <a:rPr lang="en-US" sz="2400" dirty="0">
                <a:solidFill>
                  <a:schemeClr val="bg1"/>
                </a:solidFill>
              </a:rPr>
              <a:t> Deiodinases activate T4 into T3, the more potent form, within peripheral tissues.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A7B71-9015-D412-449B-585E536051F0}"/>
              </a:ext>
            </a:extLst>
          </p:cNvPr>
          <p:cNvSpPr txBox="1"/>
          <p:nvPr/>
        </p:nvSpPr>
        <p:spPr>
          <a:xfrm>
            <a:off x="10330115" y="630400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BY NAVNEETH V</a:t>
            </a:r>
          </a:p>
        </p:txBody>
      </p:sp>
    </p:spTree>
    <p:extLst>
      <p:ext uri="{BB962C8B-B14F-4D97-AF65-F5344CB8AC3E}">
        <p14:creationId xmlns:p14="http://schemas.microsoft.com/office/powerpoint/2010/main" val="41201655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37AE3-1EBB-42AA-9160-30757EBE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A7E3CF-BF01-761E-EF78-A79AA51A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9EEB6E-A4F6-06CF-C6E5-7089338191CE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B71BF-E19D-2BEF-5667-B03F110A87BC}"/>
              </a:ext>
            </a:extLst>
          </p:cNvPr>
          <p:cNvSpPr txBox="1"/>
          <p:nvPr/>
        </p:nvSpPr>
        <p:spPr>
          <a:xfrm>
            <a:off x="1020146" y="797509"/>
            <a:ext cx="1015170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3. Which of the following is a direct effect of thyroid hormones on tissues?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A. Increased glycogen synthesis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B. Increased protein degradation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C. Decreased oxygen consumption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D. Reduced lipid metabolism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21C9F-DD51-2140-E825-9FB2C40E9385}"/>
              </a:ext>
            </a:extLst>
          </p:cNvPr>
          <p:cNvSpPr txBox="1"/>
          <p:nvPr/>
        </p:nvSpPr>
        <p:spPr>
          <a:xfrm>
            <a:off x="10330115" y="630400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BY NAVNEETH V</a:t>
            </a:r>
          </a:p>
        </p:txBody>
      </p:sp>
    </p:spTree>
    <p:extLst>
      <p:ext uri="{BB962C8B-B14F-4D97-AF65-F5344CB8AC3E}">
        <p14:creationId xmlns:p14="http://schemas.microsoft.com/office/powerpoint/2010/main" val="1173985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43671-7900-E6D4-4028-AF9E7C3AA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D3FD2-426F-FBFA-911B-17ED6BCD92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9CFCBB-C99A-9908-1BFF-64388898B51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837E4-1100-A195-BAB7-D4C5BAAABEBC}"/>
              </a:ext>
            </a:extLst>
          </p:cNvPr>
          <p:cNvSpPr txBox="1"/>
          <p:nvPr/>
        </p:nvSpPr>
        <p:spPr>
          <a:xfrm>
            <a:off x="1020146" y="797509"/>
            <a:ext cx="1015170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3. Which of the following is a direct effect of thyroid hormones on tissues?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A. Increased glycogen synthesis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B. Increased protein degradation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C. Decreased oxygen consumption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D. Reduced lipid metabolism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✅ </a:t>
            </a:r>
            <a:r>
              <a:rPr lang="en-US" sz="2400" b="1" dirty="0">
                <a:solidFill>
                  <a:schemeClr val="bg1"/>
                </a:solidFill>
              </a:rPr>
              <a:t>Answer:</a:t>
            </a:r>
            <a:r>
              <a:rPr lang="en-US" sz="2400" dirty="0">
                <a:solidFill>
                  <a:schemeClr val="bg1"/>
                </a:solidFill>
              </a:rPr>
              <a:t> B. Increased protein degradation </a:t>
            </a:r>
          </a:p>
          <a:p>
            <a:r>
              <a:rPr lang="en-US" sz="2400" dirty="0">
                <a:solidFill>
                  <a:schemeClr val="bg1"/>
                </a:solidFill>
              </a:rPr>
              <a:t>🧠 </a:t>
            </a:r>
            <a:r>
              <a:rPr lang="en-US" sz="2400" b="1" dirty="0">
                <a:solidFill>
                  <a:schemeClr val="bg1"/>
                </a:solidFill>
              </a:rPr>
              <a:t>Explanation:</a:t>
            </a:r>
            <a:r>
              <a:rPr lang="en-US" sz="2400" dirty="0">
                <a:solidFill>
                  <a:schemeClr val="bg1"/>
                </a:solidFill>
              </a:rPr>
              <a:t> Thyroid hormones increase metabolic activity, including protein degradation and oxygen use.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866C3-8D0C-5E74-A7A8-91196191E892}"/>
              </a:ext>
            </a:extLst>
          </p:cNvPr>
          <p:cNvSpPr txBox="1"/>
          <p:nvPr/>
        </p:nvSpPr>
        <p:spPr>
          <a:xfrm>
            <a:off x="10330115" y="630400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BY NAVNEETH V</a:t>
            </a:r>
          </a:p>
        </p:txBody>
      </p:sp>
    </p:spTree>
    <p:extLst>
      <p:ext uri="{BB962C8B-B14F-4D97-AF65-F5344CB8AC3E}">
        <p14:creationId xmlns:p14="http://schemas.microsoft.com/office/powerpoint/2010/main" val="360874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07ED7-E2EF-3DAA-1D2B-8A711C274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A209C-502B-9DF6-010C-CA8408DD3E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89FACD-F196-90D0-5303-9BFB002F9F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45797-84E6-C2C4-6636-E4469CBECD5B}"/>
              </a:ext>
            </a:extLst>
          </p:cNvPr>
          <p:cNvSpPr txBox="1"/>
          <p:nvPr/>
        </p:nvSpPr>
        <p:spPr>
          <a:xfrm>
            <a:off x="1020146" y="797509"/>
            <a:ext cx="101517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4. Which thyroid hormone is more biologically active in tissues?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A. Thyroxine (T4)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B. Triiodothyronine (T3)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C. Reverse T3 (rT3)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D. Calcitonin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93C10-3EB7-7E9C-3560-C9D4743D223B}"/>
              </a:ext>
            </a:extLst>
          </p:cNvPr>
          <p:cNvSpPr txBox="1"/>
          <p:nvPr/>
        </p:nvSpPr>
        <p:spPr>
          <a:xfrm>
            <a:off x="10330115" y="630400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BY NAVNEETH V</a:t>
            </a:r>
          </a:p>
        </p:txBody>
      </p:sp>
    </p:spTree>
    <p:extLst>
      <p:ext uri="{BB962C8B-B14F-4D97-AF65-F5344CB8AC3E}">
        <p14:creationId xmlns:p14="http://schemas.microsoft.com/office/powerpoint/2010/main" val="2259526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5766B-C0A0-7E9B-7316-8DC9C5386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213CC-5010-0328-4A9A-2628E460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C2F8AA-B4DA-9E73-EB04-8629B97A6BE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3750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F6F7E-A180-6EF8-2464-6DCE00D756A5}"/>
              </a:ext>
            </a:extLst>
          </p:cNvPr>
          <p:cNvSpPr txBox="1"/>
          <p:nvPr/>
        </p:nvSpPr>
        <p:spPr>
          <a:xfrm>
            <a:off x="1020146" y="797509"/>
            <a:ext cx="1015170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4. Which thyroid hormone is more biologically active in tissues?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A. Thyroxine (T4)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B. Triiodothyronine (T3)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C. Reverse T3 (rT3)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D. Calcitonin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✅ </a:t>
            </a:r>
            <a:r>
              <a:rPr lang="en-US" sz="2400" b="1" dirty="0">
                <a:solidFill>
                  <a:schemeClr val="bg1"/>
                </a:solidFill>
              </a:rPr>
              <a:t>Answer:</a:t>
            </a:r>
            <a:r>
              <a:rPr lang="en-US" sz="2400" dirty="0">
                <a:solidFill>
                  <a:schemeClr val="bg1"/>
                </a:solidFill>
              </a:rPr>
              <a:t> B. Triiodothyronine (T3)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🧠 </a:t>
            </a:r>
            <a:r>
              <a:rPr lang="en-US" sz="2400" b="1" dirty="0">
                <a:solidFill>
                  <a:schemeClr val="bg1"/>
                </a:solidFill>
              </a:rPr>
              <a:t>Explanation:</a:t>
            </a:r>
            <a:r>
              <a:rPr lang="en-US" sz="2400" dirty="0">
                <a:solidFill>
                  <a:schemeClr val="bg1"/>
                </a:solidFill>
              </a:rPr>
              <a:t> T3 is the active form of thyroid hormone that binds to nuclear receptors and regulates gene expression, whereas T4 is a precursor.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71A41-1F99-38FA-F46D-8415ED3DAA1D}"/>
              </a:ext>
            </a:extLst>
          </p:cNvPr>
          <p:cNvSpPr txBox="1"/>
          <p:nvPr/>
        </p:nvSpPr>
        <p:spPr>
          <a:xfrm>
            <a:off x="10330115" y="630400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BY NAVNEETH V</a:t>
            </a:r>
          </a:p>
        </p:txBody>
      </p:sp>
    </p:spTree>
    <p:extLst>
      <p:ext uri="{BB962C8B-B14F-4D97-AF65-F5344CB8AC3E}">
        <p14:creationId xmlns:p14="http://schemas.microsoft.com/office/powerpoint/2010/main" val="1800378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E470BE-A41F-4527-1C71-7D655F134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Biochemical Rationale and Interpretation of Lab Results in Hypothyroidism </a:t>
            </a:r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BE3B19-E1FF-A676-E7C9-3AB4789AA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799" dirty="0"/>
              <a:t>Presented by</a:t>
            </a:r>
          </a:p>
          <a:p>
            <a:pPr algn="ctr"/>
            <a:r>
              <a:rPr lang="en-US" sz="2799" dirty="0"/>
              <a:t>NIKHIL DEVISETTY</a:t>
            </a:r>
            <a:endParaRPr lang="en-IN" sz="2799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3249A-E474-0FC4-42BF-F40B93DB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098C6-BEC2-9C1B-3094-48C25F50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378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2328" y="90443"/>
            <a:ext cx="4389120" cy="1736908"/>
          </a:xfrm>
          <a:noFill/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 HYPOTHYROIDISM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B1CEBE-BAB7-CE4A-FF6F-2A0D55719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752" y="837351"/>
            <a:ext cx="5678424" cy="5183298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endParaRPr lang="en-IN" dirty="0">
              <a:cs typeface="72 Black" panose="020B0A04030603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E4412-474A-299B-0D01-5BD649CDF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209" y="1734351"/>
            <a:ext cx="4245239" cy="388856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199" dirty="0">
                <a:latin typeface="72 Brand Medium" panose="020B0604030603020204" pitchFamily="34" charset="0"/>
              </a:rPr>
              <a:t>DEFINITION</a:t>
            </a:r>
          </a:p>
          <a:p>
            <a:pPr algn="ctr"/>
            <a:r>
              <a:rPr lang="en-US" sz="3599" dirty="0">
                <a:latin typeface="Google Sans"/>
              </a:rPr>
              <a:t>Hypothyroidism is a condition where the thyroid gland doesn't produce enough thyroid hormones to meet the body's needs.</a:t>
            </a:r>
            <a:endParaRPr lang="en-IN" sz="3199" dirty="0"/>
          </a:p>
        </p:txBody>
      </p:sp>
      <p:pic>
        <p:nvPicPr>
          <p:cNvPr id="1026" name="Picture 2" descr="Understanding Hypothyroidism — The Holistic Health Approach">
            <a:extLst>
              <a:ext uri="{FF2B5EF4-FFF2-40B4-BE49-F238E27FC236}">
                <a16:creationId xmlns:a16="http://schemas.microsoft.com/office/drawing/2014/main" id="{D0068C0B-8056-75D4-1D0B-4B1254FF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89" y="958898"/>
            <a:ext cx="6401949" cy="45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78F2-37A5-8ECB-012B-A2B86495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1681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sz="4399" dirty="0"/>
              <a:t>Why should we do Biochemical Testing in Hypothyroidism?</a:t>
            </a:r>
            <a:endParaRPr lang="en-IN" sz="4399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311A58-F4C6-9750-7370-5B3DDB1CD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686" y="823004"/>
            <a:ext cx="5183425" cy="518342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DEB02F-3C2B-599F-DE43-4DDF9BF67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91881"/>
            <a:ext cx="3932237" cy="3811588"/>
          </a:xfrm>
        </p:spPr>
        <p:txBody>
          <a:bodyPr>
            <a:normAutofit/>
          </a:bodyPr>
          <a:lstStyle/>
          <a:p>
            <a:pPr marL="285664" indent="-285664">
              <a:buFontTx/>
              <a:buChar char="-"/>
            </a:pPr>
            <a:r>
              <a:rPr lang="en-IN" sz="2799" dirty="0"/>
              <a:t>Clinical symptoms are non-specific (fatigue, weight gain, etc.)  </a:t>
            </a:r>
          </a:p>
          <a:p>
            <a:pPr marL="285664" indent="-285664">
              <a:buFontTx/>
              <a:buChar char="-"/>
            </a:pPr>
            <a:r>
              <a:rPr lang="en-IN" sz="2799" dirty="0"/>
              <a:t>- Biochemical tests confirms hormonal imbalance </a:t>
            </a:r>
          </a:p>
          <a:p>
            <a:pPr marL="285664" indent="-285664">
              <a:buFontTx/>
              <a:buChar char="-"/>
            </a:pPr>
            <a:r>
              <a:rPr lang="en-IN" sz="2799" dirty="0"/>
              <a:t> - Differentiates primary vs secondary vs subclinical causes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F042-840C-A829-830C-F91266E1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90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8BD7-C5BD-0BCA-0465-A80BFBF8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Thyroid Hormone Axis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24CA23-1CEB-623B-C46A-7F6F4C328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686" y="823004"/>
            <a:ext cx="5183425" cy="518342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6F1CAE-428A-01E4-0642-CF724F978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664" indent="-285664">
              <a:buFontTx/>
              <a:buChar char="-"/>
            </a:pPr>
            <a:r>
              <a:rPr lang="en-IN" sz="2799" dirty="0"/>
              <a:t>TRH (Hypothalamus) → TSH (Pituitary) → T3/T4 (Thyroid)</a:t>
            </a:r>
          </a:p>
          <a:p>
            <a:r>
              <a:rPr lang="en-IN" sz="2799" dirty="0"/>
              <a:t>- Negative feedback regulates TRH &amp; TSH  </a:t>
            </a:r>
          </a:p>
          <a:p>
            <a:r>
              <a:rPr lang="en-IN" sz="2799" dirty="0"/>
              <a:t>- Most T3 formed from peripheral conversion of T4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5A381-0488-6724-DD7A-E2658E15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5736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57C1-165C-8177-17EE-4C052E6A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27" y="80393"/>
            <a:ext cx="4904423" cy="1736908"/>
          </a:xfrm>
        </p:spPr>
        <p:txBody>
          <a:bodyPr/>
          <a:lstStyle/>
          <a:p>
            <a:r>
              <a:rPr lang="en-IN" sz="4399" dirty="0"/>
              <a:t> Core Biochemical Tests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D7132-8487-7C75-3395-43A2313B8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826" y="1682606"/>
            <a:ext cx="4904424" cy="4336520"/>
          </a:xfrm>
        </p:spPr>
        <p:txBody>
          <a:bodyPr>
            <a:normAutofit/>
          </a:bodyPr>
          <a:lstStyle/>
          <a:p>
            <a:r>
              <a:rPr lang="en-IN" sz="2399" dirty="0"/>
              <a:t>Test  Rationale</a:t>
            </a:r>
          </a:p>
          <a:p>
            <a:r>
              <a:rPr lang="en-IN" sz="2399" dirty="0"/>
              <a:t>TSH  Most sensitive marker of hypothyroidism</a:t>
            </a:r>
          </a:p>
          <a:p>
            <a:r>
              <a:rPr lang="en-IN" sz="2399" dirty="0"/>
              <a:t>Free T4  Measures unbound active hormone</a:t>
            </a:r>
          </a:p>
          <a:p>
            <a:r>
              <a:rPr lang="en-IN" sz="2399" dirty="0"/>
              <a:t>Free T3  Used for severity &amp; atypical presentations</a:t>
            </a:r>
          </a:p>
          <a:p>
            <a:r>
              <a:rPr lang="en-IN" sz="2399" dirty="0"/>
              <a:t>Anti-TPO Ab  Suggests autoimmune etiology (Hashimoto’s)TRH stimulation  Used when central causes are suspected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5C154-4C6C-6C89-D4D9-FB0ADBB1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06124F-50A4-DD86-E4A2-F4BA9DE47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686" y="823004"/>
            <a:ext cx="5183425" cy="5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68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33;p20"/>
          <p:cNvPicPr/>
          <p:nvPr/>
        </p:nvPicPr>
        <p:blipFill>
          <a:blip r:embed="rId2"/>
          <a:stretch/>
        </p:blipFill>
        <p:spPr>
          <a:xfrm>
            <a:off x="3479908" y="1042560"/>
            <a:ext cx="5387400" cy="5432040"/>
          </a:xfrm>
          <a:prstGeom prst="rect">
            <a:avLst/>
          </a:prstGeom>
          <a:ln w="0">
            <a:noFill/>
          </a:ln>
        </p:spPr>
      </p:pic>
      <p:sp>
        <p:nvSpPr>
          <p:cNvPr id="68" name="Google Shape;134;p20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Gross Anatomy - Lymphatic Drainage 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CFE2-7B78-FE65-6587-5D02533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10343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IN" sz="4799" dirty="0"/>
              <a:t>Interpretation – Primary Hypothyroidism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4D4B5-2C15-8807-6313-39C3B72A1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10543"/>
            <a:ext cx="3932237" cy="3811588"/>
          </a:xfrm>
        </p:spPr>
        <p:txBody>
          <a:bodyPr>
            <a:normAutofit/>
          </a:bodyPr>
          <a:lstStyle/>
          <a:p>
            <a:pPr marL="285664" indent="-285664">
              <a:buFontTx/>
              <a:buChar char="-"/>
            </a:pPr>
            <a:r>
              <a:rPr lang="en-US" sz="2799" dirty="0"/>
              <a:t>TSH: Elevated  </a:t>
            </a:r>
          </a:p>
          <a:p>
            <a:pPr marL="285664" indent="-285664">
              <a:buFontTx/>
              <a:buChar char="-"/>
            </a:pPr>
            <a:r>
              <a:rPr lang="en-US" sz="2799" dirty="0"/>
              <a:t> Free T4: Low </a:t>
            </a:r>
          </a:p>
          <a:p>
            <a:pPr marL="285664" indent="-285664">
              <a:buFontTx/>
              <a:buChar char="-"/>
            </a:pPr>
            <a:r>
              <a:rPr lang="en-US" sz="2799" dirty="0"/>
              <a:t> Free T3: Often normal or low  </a:t>
            </a:r>
          </a:p>
          <a:p>
            <a:pPr marL="285664" indent="-285664">
              <a:buFontTx/>
              <a:buChar char="-"/>
            </a:pPr>
            <a:r>
              <a:rPr lang="en-US" sz="2799" dirty="0"/>
              <a:t> Diagnosis: Thyroid gland failure</a:t>
            </a:r>
            <a:endParaRPr lang="en-IN" sz="2799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7B44D-BFD2-F336-4467-C76C9D72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CB6D63-38C7-9B5E-CE97-73965465F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101" y="984339"/>
            <a:ext cx="5678596" cy="486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0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2DF3-55E8-575C-780A-2C4F9DCA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– Central Hypothyroidism (Secondary/Tertiary)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7F4A3-6119-ECBE-FE21-C56637B88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9" y="2760627"/>
            <a:ext cx="4389120" cy="3258498"/>
          </a:xfrm>
        </p:spPr>
        <p:txBody>
          <a:bodyPr>
            <a:normAutofit/>
          </a:bodyPr>
          <a:lstStyle/>
          <a:p>
            <a:pPr marL="285664" indent="-285664">
              <a:buFontTx/>
              <a:buChar char="-"/>
            </a:pPr>
            <a:r>
              <a:rPr lang="en-US" sz="3199" dirty="0"/>
              <a:t>TSH: Low or inappropriately normal </a:t>
            </a:r>
          </a:p>
          <a:p>
            <a:pPr marL="285664" indent="-285664">
              <a:buFontTx/>
              <a:buChar char="-"/>
            </a:pPr>
            <a:r>
              <a:rPr lang="en-US" sz="3199" dirty="0"/>
              <a:t>Free T4/T3: Low </a:t>
            </a:r>
          </a:p>
          <a:p>
            <a:pPr marL="285664" indent="-285664">
              <a:buFontTx/>
              <a:buChar char="-"/>
            </a:pPr>
            <a:r>
              <a:rPr lang="en-US" sz="3199" dirty="0"/>
              <a:t>Consider TRH stimulation &amp; MRI of pituitary</a:t>
            </a:r>
            <a:endParaRPr lang="en-IN" sz="3199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0BE6D-5A70-DF46-8721-0948CC20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DA65D2-E468-3225-D156-29369F581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101" y="1248136"/>
            <a:ext cx="5678596" cy="43331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14C8E2-F362-9472-0F99-D86B819927A9}"/>
              </a:ext>
            </a:extLst>
          </p:cNvPr>
          <p:cNvCxnSpPr/>
          <p:nvPr/>
        </p:nvCxnSpPr>
        <p:spPr>
          <a:xfrm>
            <a:off x="10469742" y="2760628"/>
            <a:ext cx="0" cy="2138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088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B802-1AF2-DCB5-C376-BB22736C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495562"/>
            <a:ext cx="4389120" cy="1638592"/>
          </a:xfrm>
        </p:spPr>
        <p:txBody>
          <a:bodyPr/>
          <a:lstStyle/>
          <a:p>
            <a:pPr algn="ctr"/>
            <a:r>
              <a:rPr lang="en-US" sz="4799" u="sng" dirty="0"/>
              <a:t>Subclinical hypothyroidism</a:t>
            </a:r>
            <a:endParaRPr lang="en-IN" sz="4799" u="sn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DC3FAE-2263-9DAB-AD8C-6481B095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6590" y="823004"/>
            <a:ext cx="3755266" cy="51834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019BF-C3EE-DEAE-D08F-82FDD25B3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9" y="2134154"/>
            <a:ext cx="4389120" cy="4450071"/>
          </a:xfrm>
        </p:spPr>
        <p:txBody>
          <a:bodyPr>
            <a:normAutofit lnSpcReduction="10000"/>
          </a:bodyPr>
          <a:lstStyle/>
          <a:p>
            <a:r>
              <a:rPr lang="en-US" sz="2399" dirty="0"/>
              <a:t>Subclinical hypothyroidism is a mild, early form of thyroid dysfunction where:- </a:t>
            </a:r>
          </a:p>
          <a:p>
            <a:r>
              <a:rPr lang="en-US" sz="2399" dirty="0"/>
              <a:t>TSH (thyroid-stimulating hormone) is elevated- But free T4 and T3 levels remain within the normal range.</a:t>
            </a:r>
          </a:p>
          <a:p>
            <a:r>
              <a:rPr lang="en-US" sz="2399" dirty="0"/>
              <a:t>It’s called “subclinical” because most people don’t have obvious symptoms, and the thyroid gland is still producing enough hormones to keep metabolism functioning normally</a:t>
            </a:r>
            <a:endParaRPr lang="en-IN" sz="2399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B75B1-38D3-EF54-5839-661F2240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9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632C-EA5D-1A94-4A00-FC6F77C1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8" y="823003"/>
            <a:ext cx="5154524" cy="173690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799" u="sng" dirty="0"/>
              <a:t>Interpretation –Subclinical Hypothyroidism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B15CC5-1FD0-8D6C-0E7B-A935272CA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686" y="823004"/>
            <a:ext cx="5183425" cy="51834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69652-7A83-221C-851B-BA1C5400E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726" y="2752002"/>
            <a:ext cx="5154524" cy="3267123"/>
          </a:xfrm>
        </p:spPr>
        <p:txBody>
          <a:bodyPr>
            <a:normAutofit/>
          </a:bodyPr>
          <a:lstStyle/>
          <a:p>
            <a:pPr marL="285664" indent="-285664">
              <a:buFontTx/>
              <a:buChar char="-"/>
            </a:pPr>
            <a:endParaRPr lang="en-US" sz="2399" dirty="0"/>
          </a:p>
          <a:p>
            <a:pPr marL="285664" indent="-285664">
              <a:buFontTx/>
              <a:buChar char="-"/>
            </a:pPr>
            <a:r>
              <a:rPr lang="en-US" sz="2799" dirty="0"/>
              <a:t> - TSH: Mildly elevated</a:t>
            </a:r>
          </a:p>
          <a:p>
            <a:pPr marL="285664" indent="-285664">
              <a:buFontTx/>
              <a:buChar char="-"/>
            </a:pPr>
            <a:r>
              <a:rPr lang="en-US" sz="2799" dirty="0"/>
              <a:t> - Free T4: Normal </a:t>
            </a:r>
          </a:p>
          <a:p>
            <a:pPr marL="285664" indent="-285664">
              <a:buFontTx/>
              <a:buChar char="-"/>
            </a:pPr>
            <a:r>
              <a:rPr lang="en-US" sz="2799" dirty="0"/>
              <a:t> - Often found incidentally </a:t>
            </a:r>
          </a:p>
          <a:p>
            <a:pPr marL="285664" indent="-285664">
              <a:buFontTx/>
              <a:buChar char="-"/>
            </a:pPr>
            <a:r>
              <a:rPr lang="en-US" sz="2799" dirty="0"/>
              <a:t> - Consider rechecking in 6–12 weeks</a:t>
            </a:r>
            <a:endParaRPr lang="en-IN" sz="2799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96481-0378-CA52-C45A-C2CF7989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2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FF1C21-5454-6CED-D9B2-34EB3C7C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171996"/>
            <a:ext cx="9720072" cy="1499226"/>
          </a:xfrm>
        </p:spPr>
        <p:txBody>
          <a:bodyPr>
            <a:normAutofit/>
          </a:bodyPr>
          <a:lstStyle/>
          <a:p>
            <a:pPr algn="ctr"/>
            <a:r>
              <a:rPr lang="en-US" sz="7198" dirty="0"/>
              <a:t>MCQ’S time</a:t>
            </a:r>
            <a:endParaRPr lang="en-IN" sz="7198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778351-9B56-DB3C-CBA7-6FF87ADAC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475625"/>
            <a:ext cx="9720073" cy="521037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Q1. Which test is most sensitive for early hypothyroidism? </a:t>
            </a:r>
          </a:p>
          <a:p>
            <a:r>
              <a:rPr lang="en-IN" dirty="0"/>
              <a:t> A. Free T3 B. Total T4 C. TSH D. TRH </a:t>
            </a:r>
          </a:p>
          <a:p>
            <a:r>
              <a:rPr lang="en-IN" dirty="0"/>
              <a:t> ✅ Answer: C</a:t>
            </a:r>
          </a:p>
          <a:p>
            <a:r>
              <a:rPr lang="en-IN" dirty="0"/>
              <a:t>Q2. Low TSH + low T4 points to: </a:t>
            </a:r>
          </a:p>
          <a:p>
            <a:r>
              <a:rPr lang="en-IN" dirty="0"/>
              <a:t> A. Primary hypothyroidism B. Tertiary hypothyroidism  C. Pituitary failure D. Hashimoto’s </a:t>
            </a:r>
          </a:p>
          <a:p>
            <a:r>
              <a:rPr lang="en-IN" dirty="0"/>
              <a:t> ✅ Answer: C</a:t>
            </a:r>
          </a:p>
          <a:p>
            <a:r>
              <a:rPr lang="en-IN" dirty="0"/>
              <a:t>Q3. Anti-TPO Ab positivity suggests: </a:t>
            </a:r>
          </a:p>
          <a:p>
            <a:r>
              <a:rPr lang="en-IN" dirty="0"/>
              <a:t> A. Subclinical hypothyroidism B. Iodine excess  C. Graves’ disease D. Autoimmune thyroiditis </a:t>
            </a:r>
          </a:p>
          <a:p>
            <a:r>
              <a:rPr lang="en-IN" dirty="0"/>
              <a:t> ✅ Answer: 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DE112-68D3-8A5F-0F5C-19334C8A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760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EA7B7-99CD-D4D5-86C1-F5851FCF7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8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782F9-01BF-2568-7332-700160D2A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0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E36C6-BC18-58EB-AEEC-1813CFC33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929CB-B2D5-D7CD-0AFD-9089A399C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50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2C0D-1978-E621-8A44-EE4F2A50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14416-6689-C4A9-129F-0C70067F1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88B8-A9AC-77B3-09C0-3BAB45772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520B3-1820-70A5-5EE0-CDDA73425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6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40;p21"/>
          <p:cNvSpPr/>
          <p:nvPr/>
        </p:nvSpPr>
        <p:spPr>
          <a:xfrm>
            <a:off x="458788" y="274320"/>
            <a:ext cx="11429280" cy="547920"/>
          </a:xfrm>
          <a:prstGeom prst="rect">
            <a:avLst/>
          </a:prstGeom>
          <a:solidFill>
            <a:srgbClr val="D4AF37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2800" b="1" spc="-1">
                <a:solidFill>
                  <a:srgbClr val="FFFFFF"/>
                </a:solidFill>
                <a:latin typeface="Quattrocento Sans"/>
                <a:ea typeface="Quattrocento Sans"/>
              </a:rPr>
              <a:t>Histology</a:t>
            </a:r>
            <a:endParaRPr lang="en-US" sz="28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Google Shape;141;p21"/>
          <p:cNvSpPr/>
          <p:nvPr/>
        </p:nvSpPr>
        <p:spPr>
          <a:xfrm>
            <a:off x="641668" y="1097280"/>
            <a:ext cx="5942880" cy="40919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tabLst>
                <a:tab pos="0" algn="l"/>
              </a:tabLst>
            </a:pPr>
            <a:endParaRPr lang="en-US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Follicles: Lined by cuboidal cells; filled with colloid (thyroglobulin)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Colloid: Stores thyroid hormones extracellularly (unique!)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C cells: Secrete calcitonin; parafollicular, pale-staining</a:t>
            </a: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endParaRPr lang="en-US" sz="2200" spc="-1">
              <a:solidFill>
                <a:srgbClr val="FFFFFF"/>
              </a:solidFill>
              <a:latin typeface="Arial"/>
            </a:endParaRPr>
          </a:p>
          <a:p>
            <a:pPr marL="457200" indent="-368280">
              <a:buClr>
                <a:srgbClr val="C8C8C8"/>
              </a:buClr>
              <a:buFont typeface="Quattrocento Sans"/>
              <a:buChar char="●"/>
              <a:tabLst>
                <a:tab pos="0" algn="l"/>
              </a:tabLst>
            </a:pPr>
            <a:r>
              <a:rPr lang="en-US" sz="2200" spc="-1">
                <a:solidFill>
                  <a:srgbClr val="C8C8C8"/>
                </a:solidFill>
                <a:latin typeface="Quattrocento Sans"/>
                <a:ea typeface="Quattrocento Sans"/>
              </a:rPr>
              <a:t>Activity changes shape: Resting = low cuboidal; active = tall columnar</a:t>
            </a:r>
            <a:endParaRPr lang="en-US" sz="2200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1" name="Google Shape;142;p21"/>
          <p:cNvPicPr/>
          <p:nvPr/>
        </p:nvPicPr>
        <p:blipFill>
          <a:blip r:embed="rId3"/>
          <a:stretch/>
        </p:blipFill>
        <p:spPr>
          <a:xfrm>
            <a:off x="6585268" y="1930320"/>
            <a:ext cx="5299920" cy="299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9E922-AF69-6536-0B38-0C75401E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78298-FC32-D9D8-2F00-02126DB6E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6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42531-926B-47BF-D6D3-A10F2A54C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F925E-114F-B780-40F1-CC535F166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53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0C76F-57B9-AD2D-EDB7-66606734B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3D9D2-4256-ED4A-7433-E181D1E0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051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8E1E-E9A2-66B0-633E-7A885088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E68B4-D117-7362-CC68-F8495C1B3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2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F2C81-DB6A-6011-BBC6-627581DF1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CCE20-55D5-B5B0-356F-E81D2557C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535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B722D-F5E9-5B95-F2A6-76DCDA511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62600-5CE9-BD49-E13D-DE6DDF24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116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66755-B7CB-50F1-32B5-1F49FAAD5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1E9B9-FB2B-5F1E-232A-4A7F4FC2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600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4699-7BA2-40A7-72A1-C4868B07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26D50-8F36-40D5-1306-06D2C2E31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831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673F8-3E24-102A-6659-D3973F8EE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08E17-A4D2-42BE-59DA-CCC156920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96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3969B-E081-F257-6669-85A7764DC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D6D2A-A6E4-1CE5-1D10-0872F9C5E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18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SlideTemplateConfiguration><![CDATA[{"slideVersion":1,"isValidatorEnabled":false,"isLocked":false,"elementsMetadata":[],"slideId":"953956199819640832","enableDocumentContentUpdater":false,"version":"2.0"}]]></TemplafySlideTemplateConfiguration>
</file>

<file path=customXml/item2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2E566E46-38D1-4FF6-AC12-AFCFCA15E440}">
  <ds:schemaRefs/>
</ds:datastoreItem>
</file>

<file path=customXml/itemProps2.xml><?xml version="1.0" encoding="utf-8"?>
<ds:datastoreItem xmlns:ds="http://schemas.openxmlformats.org/officeDocument/2006/customXml" ds:itemID="{91D4C477-4CBF-4833-A763-167B6759CA6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2379</Words>
  <Application>Microsoft Office PowerPoint</Application>
  <PresentationFormat>Widescreen</PresentationFormat>
  <Paragraphs>403</Paragraphs>
  <Slides>107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8" baseType="lpstr">
      <vt:lpstr>72 Black</vt:lpstr>
      <vt:lpstr>72 Brand Medium</vt:lpstr>
      <vt:lpstr>Arial</vt:lpstr>
      <vt:lpstr>BigNoodleTitling</vt:lpstr>
      <vt:lpstr>Calibri</vt:lpstr>
      <vt:lpstr>Calibri Light</vt:lpstr>
      <vt:lpstr>Google Sans</vt:lpstr>
      <vt:lpstr>Google Sans Text</vt:lpstr>
      <vt:lpstr>Quattrocento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Biochemical Rationale and Interpretation of Lab Results in Hypothyroidism </vt:lpstr>
      <vt:lpstr> HYPOTHYROIDISM</vt:lpstr>
      <vt:lpstr>Why should we do Biochemical Testing in Hypothyroidism?</vt:lpstr>
      <vt:lpstr>Thyroid Hormone Axis Overview</vt:lpstr>
      <vt:lpstr> Core Biochemical Tests</vt:lpstr>
      <vt:lpstr>Interpretation – Primary Hypothyroidism</vt:lpstr>
      <vt:lpstr>Interpretation – Central Hypothyroidism (Secondary/Tertiary)</vt:lpstr>
      <vt:lpstr>Subclinical hypothyroidism</vt:lpstr>
      <vt:lpstr>Interpretation –Subclinical Hypothyroidism</vt:lpstr>
      <vt:lpstr>MCQ’S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of the following is the most specific lab test to confirm Graves' disease?  A. TSH B. Free T4 C. TSI (Thyroid-stimulating immunoglobulin) D. Anti-TPO antibody</vt:lpstr>
      <vt:lpstr>A 30-year-old female has ↓TSH, ↑T3/T4, ↑ESR, and low RAIU uptake. Most likely diagnosis?  A. Graves’ disease.  B. Toxic adenoma. C. Sub-acute thyroiditis D. Factitious thyrotoxicosis</vt:lpstr>
      <vt:lpstr>↓TSH, ↑T3/T4, single hot nodule on RAIU scan. Diagnosis?  A. Graves’ disease B. Toxic adenoma C. Thyroiditis D. Multinodular goitre</vt:lpstr>
      <vt:lpstr>A patient presents with ↓TSH, ↑T3/T4, and diffuse high RAIU uptake. What is the most likely diagnosis?  A. Subacute thyroiditis B. Graves’ disease C. Toxic adenoma D. Factitious thyrotoxicosis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Rubix Stars</dc:creator>
  <cp:lastModifiedBy>Rubix Stars</cp:lastModifiedBy>
  <cp:revision>5</cp:revision>
  <dcterms:created xsi:type="dcterms:W3CDTF">2025-06-17T01:08:24Z</dcterms:created>
  <dcterms:modified xsi:type="dcterms:W3CDTF">2025-06-27T01:08:16Z</dcterms:modified>
</cp:coreProperties>
</file>